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9"/>
  </p:notesMasterIdLst>
  <p:sldIdLst>
    <p:sldId id="256" r:id="rId2"/>
    <p:sldId id="260" r:id="rId3"/>
    <p:sldId id="296" r:id="rId4"/>
    <p:sldId id="297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6" r:id="rId21"/>
    <p:sldId id="315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07" r:id="rId38"/>
  </p:sldIdLst>
  <p:sldSz cx="9144000" cy="5143500" type="screen16x9"/>
  <p:notesSz cx="6858000" cy="9144000"/>
  <p:embeddedFontLst>
    <p:embeddedFont>
      <p:font typeface="Cairo" panose="020B0604020202020204" charset="-78"/>
      <p:regular r:id="rId40"/>
      <p:bold r:id="rId41"/>
    </p:embeddedFont>
    <p:embeddedFont>
      <p:font typeface="Cambria Math" panose="02040503050406030204" pitchFamily="18" charset="0"/>
      <p:regular r:id="rId42"/>
    </p:embeddedFont>
    <p:embeddedFont>
      <p:font typeface="Nunito Light" pitchFamily="2" charset="0"/>
      <p:regular r:id="rId43"/>
      <p:italic r:id="rId44"/>
    </p:embeddedFont>
    <p:embeddedFont>
      <p:font typeface="PT Sans" panose="020B0503020203020204" pitchFamily="34" charset="0"/>
      <p:regular r:id="rId45"/>
      <p:bold r:id="rId46"/>
      <p:italic r:id="rId47"/>
      <p:boldItalic r:id="rId48"/>
    </p:embeddedFont>
    <p:embeddedFont>
      <p:font typeface="Space Grotesk" panose="020B0604020202020204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12D54F-0C06-48E2-B1F1-663B7BE89D39}">
  <a:tblStyle styleId="{0612D54F-0C06-48E2-B1F1-663B7BE89D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DF4F6E9-0AF3-4BF3-8AD6-7C04914B481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7" d="100"/>
          <a:sy n="147" d="100"/>
        </p:scale>
        <p:origin x="105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240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5467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924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238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solidFill>
                  <a:srgbClr val="2411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885650"/>
            <a:ext cx="3690600" cy="46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5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30" name="Google Shape;230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" name="Google Shape;232;p25"/>
          <p:cNvGrpSpPr/>
          <p:nvPr/>
        </p:nvGrpSpPr>
        <p:grpSpPr>
          <a:xfrm>
            <a:off x="-1845124" y="-2180828"/>
            <a:ext cx="12652562" cy="9877041"/>
            <a:chOff x="-1845124" y="-2180828"/>
            <a:chExt cx="12652562" cy="9877041"/>
          </a:xfrm>
        </p:grpSpPr>
        <p:grpSp>
          <p:nvGrpSpPr>
            <p:cNvPr id="233" name="Google Shape;233;p25"/>
            <p:cNvGrpSpPr/>
            <p:nvPr/>
          </p:nvGrpSpPr>
          <p:grpSpPr>
            <a:xfrm>
              <a:off x="-1845124" y="-2180828"/>
              <a:ext cx="4574075" cy="3479350"/>
              <a:chOff x="1522650" y="1117750"/>
              <a:chExt cx="4574075" cy="3479350"/>
            </a:xfrm>
          </p:grpSpPr>
          <p:sp>
            <p:nvSpPr>
              <p:cNvPr id="234" name="Google Shape;234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" name="Google Shape;236;p25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237" name="Google Shape;237;p25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7175" y="2388500"/>
            <a:ext cx="43836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16200" y="2886625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18" name="Google Shape;1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2052950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6764924" y="0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090229"/>
            <a:ext cx="7704000" cy="3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2" name="Google Shape;22;p4"/>
          <p:cNvGrpSpPr/>
          <p:nvPr/>
        </p:nvGrpSpPr>
        <p:grpSpPr>
          <a:xfrm rot="10800000">
            <a:off x="6704226" y="3811697"/>
            <a:ext cx="4574075" cy="3479350"/>
            <a:chOff x="1522650" y="1117750"/>
            <a:chExt cx="4574075" cy="3479350"/>
          </a:xfrm>
        </p:grpSpPr>
        <p:sp>
          <p:nvSpPr>
            <p:cNvPr id="23" name="Google Shape;23;p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10" y="0"/>
            <a:ext cx="9143991" cy="5143500"/>
            <a:chOff x="10" y="0"/>
            <a:chExt cx="9143991" cy="5143500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4416200" y="2886625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8"/>
          <p:cNvGrpSpPr/>
          <p:nvPr/>
        </p:nvGrpSpPr>
        <p:grpSpPr>
          <a:xfrm rot="756538">
            <a:off x="5159567" y="-1927047"/>
            <a:ext cx="4574157" cy="3479412"/>
            <a:chOff x="1522650" y="1117750"/>
            <a:chExt cx="4574075" cy="3479350"/>
          </a:xfrm>
        </p:grpSpPr>
        <p:sp>
          <p:nvSpPr>
            <p:cNvPr id="60" name="Google Shape;60;p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3830000" y="17164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9"/>
          <p:cNvGrpSpPr/>
          <p:nvPr/>
        </p:nvGrpSpPr>
        <p:grpSpPr>
          <a:xfrm rot="756538">
            <a:off x="-714808" y="-2409347"/>
            <a:ext cx="4574157" cy="3479412"/>
            <a:chOff x="1522650" y="1117750"/>
            <a:chExt cx="4574075" cy="3479350"/>
          </a:xfrm>
        </p:grpSpPr>
        <p:sp>
          <p:nvSpPr>
            <p:cNvPr id="65" name="Google Shape;65;p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9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68" name="Google Shape;68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13225" y="15289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713225" y="3640050"/>
            <a:ext cx="4872900" cy="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57132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10"/>
          <p:cNvGrpSpPr/>
          <p:nvPr/>
        </p:nvGrpSpPr>
        <p:grpSpPr>
          <a:xfrm>
            <a:off x="0" y="4"/>
            <a:ext cx="9144004" cy="5143496"/>
            <a:chOff x="0" y="4"/>
            <a:chExt cx="9144004" cy="5143496"/>
          </a:xfrm>
        </p:grpSpPr>
        <p:pic>
          <p:nvPicPr>
            <p:cNvPr id="76" name="Google Shape;7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564975" y="1487975"/>
              <a:ext cx="4220500" cy="3090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335799" y="-429125"/>
              <a:ext cx="2379077" cy="32373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" name="Google Shape;78;p10"/>
          <p:cNvGrpSpPr/>
          <p:nvPr/>
        </p:nvGrpSpPr>
        <p:grpSpPr>
          <a:xfrm>
            <a:off x="-896231" y="-2525369"/>
            <a:ext cx="11703669" cy="10221582"/>
            <a:chOff x="-896231" y="-2525369"/>
            <a:chExt cx="11703669" cy="10221582"/>
          </a:xfrm>
        </p:grpSpPr>
        <p:grpSp>
          <p:nvGrpSpPr>
            <p:cNvPr id="79" name="Google Shape;79;p10"/>
            <p:cNvGrpSpPr/>
            <p:nvPr/>
          </p:nvGrpSpPr>
          <p:grpSpPr>
            <a:xfrm rot="-10539848" flipH="1">
              <a:off x="6108563" y="4049075"/>
              <a:ext cx="4573901" cy="3479217"/>
              <a:chOff x="1522650" y="1117750"/>
              <a:chExt cx="4574075" cy="3479350"/>
            </a:xfrm>
          </p:grpSpPr>
          <p:sp>
            <p:nvSpPr>
              <p:cNvPr id="80" name="Google Shape;80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10"/>
            <p:cNvGrpSpPr/>
            <p:nvPr/>
          </p:nvGrpSpPr>
          <p:grpSpPr>
            <a:xfrm>
              <a:off x="-896231" y="-2525369"/>
              <a:ext cx="4573618" cy="3479002"/>
              <a:chOff x="1522650" y="1117750"/>
              <a:chExt cx="4574075" cy="3479350"/>
            </a:xfrm>
          </p:grpSpPr>
          <p:sp>
            <p:nvSpPr>
              <p:cNvPr id="83" name="Google Shape;83;p10"/>
              <p:cNvSpPr/>
              <p:nvPr/>
            </p:nvSpPr>
            <p:spPr>
              <a:xfrm>
                <a:off x="2305900" y="1117750"/>
                <a:ext cx="3790825" cy="3217100"/>
              </a:xfrm>
              <a:custGeom>
                <a:avLst/>
                <a:gdLst/>
                <a:ahLst/>
                <a:cxnLst/>
                <a:rect l="l" t="t" r="r" b="b"/>
                <a:pathLst>
                  <a:path w="151633" h="128684" extrusionOk="0">
                    <a:moveTo>
                      <a:pt x="59573" y="1190"/>
                    </a:moveTo>
                    <a:lnTo>
                      <a:pt x="87345" y="18391"/>
                    </a:lnTo>
                    <a:cubicBezTo>
                      <a:pt x="87254" y="18737"/>
                      <a:pt x="87376" y="19117"/>
                      <a:pt x="87682" y="19337"/>
                    </a:cubicBezTo>
                    <a:cubicBezTo>
                      <a:pt x="87712" y="19358"/>
                      <a:pt x="87742" y="19374"/>
                      <a:pt x="87773" y="19391"/>
                    </a:cubicBezTo>
                    <a:lnTo>
                      <a:pt x="73089" y="35287"/>
                    </a:lnTo>
                    <a:cubicBezTo>
                      <a:pt x="73041" y="35228"/>
                      <a:pt x="72987" y="35173"/>
                      <a:pt x="72923" y="35127"/>
                    </a:cubicBezTo>
                    <a:cubicBezTo>
                      <a:pt x="72772" y="35017"/>
                      <a:pt x="72594" y="34961"/>
                      <a:pt x="72410" y="34961"/>
                    </a:cubicBezTo>
                    <a:cubicBezTo>
                      <a:pt x="72364" y="34961"/>
                      <a:pt x="72317" y="34964"/>
                      <a:pt x="72269" y="34972"/>
                    </a:cubicBezTo>
                    <a:lnTo>
                      <a:pt x="59361" y="1513"/>
                    </a:lnTo>
                    <a:cubicBezTo>
                      <a:pt x="59397" y="1478"/>
                      <a:pt x="59435" y="1443"/>
                      <a:pt x="59466" y="1400"/>
                    </a:cubicBezTo>
                    <a:cubicBezTo>
                      <a:pt x="59513" y="1335"/>
                      <a:pt x="59546" y="1262"/>
                      <a:pt x="59573" y="1190"/>
                    </a:cubicBezTo>
                    <a:close/>
                    <a:moveTo>
                      <a:pt x="57905" y="1155"/>
                    </a:moveTo>
                    <a:cubicBezTo>
                      <a:pt x="57962" y="1330"/>
                      <a:pt x="58069" y="1490"/>
                      <a:pt x="58229" y="1604"/>
                    </a:cubicBezTo>
                    <a:cubicBezTo>
                      <a:pt x="58385" y="1716"/>
                      <a:pt x="58564" y="1770"/>
                      <a:pt x="58744" y="1770"/>
                    </a:cubicBezTo>
                    <a:cubicBezTo>
                      <a:pt x="58890" y="1770"/>
                      <a:pt x="59035" y="1731"/>
                      <a:pt x="59165" y="1661"/>
                    </a:cubicBezTo>
                    <a:lnTo>
                      <a:pt x="72044" y="35042"/>
                    </a:lnTo>
                    <a:cubicBezTo>
                      <a:pt x="71907" y="35103"/>
                      <a:pt x="71787" y="35197"/>
                      <a:pt x="71696" y="35320"/>
                    </a:cubicBezTo>
                    <a:lnTo>
                      <a:pt x="34939" y="10633"/>
                    </a:lnTo>
                    <a:cubicBezTo>
                      <a:pt x="34967" y="10533"/>
                      <a:pt x="34978" y="10431"/>
                      <a:pt x="34971" y="10330"/>
                    </a:cubicBezTo>
                    <a:lnTo>
                      <a:pt x="57905" y="1155"/>
                    </a:lnTo>
                    <a:close/>
                    <a:moveTo>
                      <a:pt x="34896" y="10886"/>
                    </a:moveTo>
                    <a:lnTo>
                      <a:pt x="71585" y="35528"/>
                    </a:lnTo>
                    <a:cubicBezTo>
                      <a:pt x="71451" y="35873"/>
                      <a:pt x="71547" y="36273"/>
                      <a:pt x="71839" y="36520"/>
                    </a:cubicBezTo>
                    <a:lnTo>
                      <a:pt x="61150" y="46075"/>
                    </a:lnTo>
                    <a:cubicBezTo>
                      <a:pt x="61131" y="46059"/>
                      <a:pt x="61114" y="46040"/>
                      <a:pt x="61092" y="46024"/>
                    </a:cubicBezTo>
                    <a:cubicBezTo>
                      <a:pt x="60938" y="45913"/>
                      <a:pt x="60760" y="45860"/>
                      <a:pt x="60583" y="45860"/>
                    </a:cubicBezTo>
                    <a:cubicBezTo>
                      <a:pt x="60438" y="45860"/>
                      <a:pt x="60294" y="45896"/>
                      <a:pt x="60165" y="45964"/>
                    </a:cubicBezTo>
                    <a:lnTo>
                      <a:pt x="34896" y="10886"/>
                    </a:lnTo>
                    <a:close/>
                    <a:moveTo>
                      <a:pt x="88012" y="19481"/>
                    </a:moveTo>
                    <a:cubicBezTo>
                      <a:pt x="88073" y="19495"/>
                      <a:pt x="88135" y="19503"/>
                      <a:pt x="88199" y="19503"/>
                    </a:cubicBezTo>
                    <a:cubicBezTo>
                      <a:pt x="88236" y="19503"/>
                      <a:pt x="88270" y="19496"/>
                      <a:pt x="88308" y="19491"/>
                    </a:cubicBezTo>
                    <a:lnTo>
                      <a:pt x="90601" y="57808"/>
                    </a:lnTo>
                    <a:cubicBezTo>
                      <a:pt x="90477" y="57828"/>
                      <a:pt x="90359" y="57878"/>
                      <a:pt x="90253" y="57948"/>
                    </a:cubicBezTo>
                    <a:lnTo>
                      <a:pt x="73040" y="36456"/>
                    </a:lnTo>
                    <a:cubicBezTo>
                      <a:pt x="73069" y="36426"/>
                      <a:pt x="73102" y="36397"/>
                      <a:pt x="73126" y="36363"/>
                    </a:cubicBezTo>
                    <a:cubicBezTo>
                      <a:pt x="73264" y="36171"/>
                      <a:pt x="73319" y="35936"/>
                      <a:pt x="73280" y="35702"/>
                    </a:cubicBezTo>
                    <a:cubicBezTo>
                      <a:pt x="73268" y="35629"/>
                      <a:pt x="73244" y="35561"/>
                      <a:pt x="73216" y="35494"/>
                    </a:cubicBezTo>
                    <a:lnTo>
                      <a:pt x="88012" y="19481"/>
                    </a:lnTo>
                    <a:close/>
                    <a:moveTo>
                      <a:pt x="88769" y="19295"/>
                    </a:moveTo>
                    <a:lnTo>
                      <a:pt x="121569" y="41232"/>
                    </a:lnTo>
                    <a:cubicBezTo>
                      <a:pt x="121516" y="41429"/>
                      <a:pt x="121532" y="41636"/>
                      <a:pt x="121612" y="41820"/>
                    </a:cubicBezTo>
                    <a:lnTo>
                      <a:pt x="91516" y="58252"/>
                    </a:lnTo>
                    <a:cubicBezTo>
                      <a:pt x="91455" y="58141"/>
                      <a:pt x="91371" y="58040"/>
                      <a:pt x="91261" y="57962"/>
                    </a:cubicBezTo>
                    <a:cubicBezTo>
                      <a:pt x="91131" y="57868"/>
                      <a:pt x="90984" y="57820"/>
                      <a:pt x="90835" y="57804"/>
                    </a:cubicBezTo>
                    <a:lnTo>
                      <a:pt x="88539" y="19431"/>
                    </a:lnTo>
                    <a:cubicBezTo>
                      <a:pt x="88621" y="19396"/>
                      <a:pt x="88699" y="19354"/>
                      <a:pt x="88769" y="19295"/>
                    </a:cubicBezTo>
                    <a:close/>
                    <a:moveTo>
                      <a:pt x="72858" y="36603"/>
                    </a:moveTo>
                    <a:lnTo>
                      <a:pt x="90079" y="58104"/>
                    </a:lnTo>
                    <a:cubicBezTo>
                      <a:pt x="90062" y="58125"/>
                      <a:pt x="90041" y="58144"/>
                      <a:pt x="90025" y="58165"/>
                    </a:cubicBezTo>
                    <a:cubicBezTo>
                      <a:pt x="89989" y="58216"/>
                      <a:pt x="89960" y="58268"/>
                      <a:pt x="89936" y="58323"/>
                    </a:cubicBezTo>
                    <a:lnTo>
                      <a:pt x="61457" y="46818"/>
                    </a:lnTo>
                    <a:cubicBezTo>
                      <a:pt x="61473" y="46617"/>
                      <a:pt x="61422" y="46416"/>
                      <a:pt x="61307" y="46247"/>
                    </a:cubicBezTo>
                    <a:lnTo>
                      <a:pt x="72044" y="36651"/>
                    </a:lnTo>
                    <a:cubicBezTo>
                      <a:pt x="72160" y="36702"/>
                      <a:pt x="72283" y="36731"/>
                      <a:pt x="72406" y="36731"/>
                    </a:cubicBezTo>
                    <a:cubicBezTo>
                      <a:pt x="72565" y="36731"/>
                      <a:pt x="72719" y="36684"/>
                      <a:pt x="72858" y="36603"/>
                    </a:cubicBezTo>
                    <a:close/>
                    <a:moveTo>
                      <a:pt x="29406" y="22188"/>
                    </a:moveTo>
                    <a:lnTo>
                      <a:pt x="59857" y="46227"/>
                    </a:lnTo>
                    <a:cubicBezTo>
                      <a:pt x="59573" y="46625"/>
                      <a:pt x="59665" y="47178"/>
                      <a:pt x="60061" y="47462"/>
                    </a:cubicBezTo>
                    <a:cubicBezTo>
                      <a:pt x="60098" y="47488"/>
                      <a:pt x="60135" y="47509"/>
                      <a:pt x="60173" y="47529"/>
                    </a:cubicBezTo>
                    <a:lnTo>
                      <a:pt x="58655" y="58545"/>
                    </a:lnTo>
                    <a:cubicBezTo>
                      <a:pt x="58595" y="58532"/>
                      <a:pt x="58534" y="58525"/>
                      <a:pt x="58473" y="58525"/>
                    </a:cubicBezTo>
                    <a:cubicBezTo>
                      <a:pt x="58354" y="58525"/>
                      <a:pt x="58236" y="58550"/>
                      <a:pt x="58125" y="58596"/>
                    </a:cubicBezTo>
                    <a:lnTo>
                      <a:pt x="29406" y="22188"/>
                    </a:lnTo>
                    <a:close/>
                    <a:moveTo>
                      <a:pt x="16326" y="26247"/>
                    </a:moveTo>
                    <a:lnTo>
                      <a:pt x="57750" y="58893"/>
                    </a:lnTo>
                    <a:cubicBezTo>
                      <a:pt x="57750" y="58894"/>
                      <a:pt x="57749" y="58894"/>
                      <a:pt x="57748" y="58895"/>
                    </a:cubicBezTo>
                    <a:cubicBezTo>
                      <a:pt x="57632" y="59054"/>
                      <a:pt x="57582" y="59240"/>
                      <a:pt x="57584" y="59421"/>
                    </a:cubicBezTo>
                    <a:lnTo>
                      <a:pt x="33209" y="61477"/>
                    </a:lnTo>
                    <a:cubicBezTo>
                      <a:pt x="33171" y="61253"/>
                      <a:pt x="33049" y="61044"/>
                      <a:pt x="32851" y="60900"/>
                    </a:cubicBezTo>
                    <a:cubicBezTo>
                      <a:pt x="32696" y="60788"/>
                      <a:pt x="32515" y="60735"/>
                      <a:pt x="32336" y="60735"/>
                    </a:cubicBezTo>
                    <a:cubicBezTo>
                      <a:pt x="32231" y="60735"/>
                      <a:pt x="32126" y="60753"/>
                      <a:pt x="32028" y="60789"/>
                    </a:cubicBezTo>
                    <a:lnTo>
                      <a:pt x="16086" y="26436"/>
                    </a:lnTo>
                    <a:cubicBezTo>
                      <a:pt x="16176" y="26387"/>
                      <a:pt x="16257" y="26325"/>
                      <a:pt x="16326" y="26247"/>
                    </a:cubicBezTo>
                    <a:close/>
                    <a:moveTo>
                      <a:pt x="57622" y="59652"/>
                    </a:moveTo>
                    <a:cubicBezTo>
                      <a:pt x="57674" y="59839"/>
                      <a:pt x="57783" y="60008"/>
                      <a:pt x="57952" y="60129"/>
                    </a:cubicBezTo>
                    <a:cubicBezTo>
                      <a:pt x="58054" y="60201"/>
                      <a:pt x="58165" y="60247"/>
                      <a:pt x="58279" y="60272"/>
                    </a:cubicBezTo>
                    <a:lnTo>
                      <a:pt x="55785" y="68604"/>
                    </a:lnTo>
                    <a:cubicBezTo>
                      <a:pt x="55759" y="68602"/>
                      <a:pt x="55732" y="68601"/>
                      <a:pt x="55705" y="68601"/>
                    </a:cubicBezTo>
                    <a:cubicBezTo>
                      <a:pt x="55430" y="68601"/>
                      <a:pt x="55160" y="68726"/>
                      <a:pt x="54987" y="68966"/>
                    </a:cubicBezTo>
                    <a:cubicBezTo>
                      <a:pt x="54939" y="69034"/>
                      <a:pt x="54905" y="69108"/>
                      <a:pt x="54878" y="69182"/>
                    </a:cubicBezTo>
                    <a:lnTo>
                      <a:pt x="33192" y="61843"/>
                    </a:lnTo>
                    <a:cubicBezTo>
                      <a:pt x="33203" y="61799"/>
                      <a:pt x="33210" y="61755"/>
                      <a:pt x="33214" y="61709"/>
                    </a:cubicBezTo>
                    <a:lnTo>
                      <a:pt x="57622" y="59652"/>
                    </a:lnTo>
                    <a:close/>
                    <a:moveTo>
                      <a:pt x="61404" y="47049"/>
                    </a:moveTo>
                    <a:lnTo>
                      <a:pt x="89872" y="58550"/>
                    </a:lnTo>
                    <a:cubicBezTo>
                      <a:pt x="89825" y="58868"/>
                      <a:pt x="89949" y="59201"/>
                      <a:pt x="90228" y="59401"/>
                    </a:cubicBezTo>
                    <a:cubicBezTo>
                      <a:pt x="90327" y="59471"/>
                      <a:pt x="90435" y="59515"/>
                      <a:pt x="90546" y="59541"/>
                    </a:cubicBezTo>
                    <a:lnTo>
                      <a:pt x="88027" y="76730"/>
                    </a:lnTo>
                    <a:cubicBezTo>
                      <a:pt x="88011" y="76729"/>
                      <a:pt x="87994" y="76729"/>
                      <a:pt x="87977" y="76729"/>
                    </a:cubicBezTo>
                    <a:cubicBezTo>
                      <a:pt x="87931" y="76729"/>
                      <a:pt x="87884" y="76732"/>
                      <a:pt x="87837" y="76740"/>
                    </a:cubicBezTo>
                    <a:cubicBezTo>
                      <a:pt x="87715" y="76760"/>
                      <a:pt x="87603" y="76805"/>
                      <a:pt x="87501" y="76869"/>
                    </a:cubicBezTo>
                    <a:lnTo>
                      <a:pt x="61265" y="47294"/>
                    </a:lnTo>
                    <a:cubicBezTo>
                      <a:pt x="61275" y="47282"/>
                      <a:pt x="61288" y="47273"/>
                      <a:pt x="61297" y="47259"/>
                    </a:cubicBezTo>
                    <a:cubicBezTo>
                      <a:pt x="61344" y="47194"/>
                      <a:pt x="61377" y="47123"/>
                      <a:pt x="61404" y="47049"/>
                    </a:cubicBezTo>
                    <a:close/>
                    <a:moveTo>
                      <a:pt x="61096" y="47455"/>
                    </a:moveTo>
                    <a:lnTo>
                      <a:pt x="87328" y="77024"/>
                    </a:lnTo>
                    <a:cubicBezTo>
                      <a:pt x="87322" y="77033"/>
                      <a:pt x="87314" y="77039"/>
                      <a:pt x="87308" y="77047"/>
                    </a:cubicBezTo>
                    <a:lnTo>
                      <a:pt x="59297" y="59712"/>
                    </a:lnTo>
                    <a:cubicBezTo>
                      <a:pt x="59429" y="59348"/>
                      <a:pt x="59315" y="58926"/>
                      <a:pt x="58985" y="58689"/>
                    </a:cubicBezTo>
                    <a:cubicBezTo>
                      <a:pt x="58952" y="58665"/>
                      <a:pt x="58916" y="58648"/>
                      <a:pt x="58882" y="58628"/>
                    </a:cubicBezTo>
                    <a:lnTo>
                      <a:pt x="60400" y="47607"/>
                    </a:lnTo>
                    <a:cubicBezTo>
                      <a:pt x="60459" y="47619"/>
                      <a:pt x="60519" y="47627"/>
                      <a:pt x="60578" y="47627"/>
                    </a:cubicBezTo>
                    <a:cubicBezTo>
                      <a:pt x="60762" y="47627"/>
                      <a:pt x="60943" y="47564"/>
                      <a:pt x="61096" y="47455"/>
                    </a:cubicBezTo>
                    <a:close/>
                    <a:moveTo>
                      <a:pt x="59189" y="59922"/>
                    </a:moveTo>
                    <a:lnTo>
                      <a:pt x="87178" y="77244"/>
                    </a:lnTo>
                    <a:cubicBezTo>
                      <a:pt x="87172" y="77259"/>
                      <a:pt x="87166" y="77275"/>
                      <a:pt x="87161" y="77291"/>
                    </a:cubicBezTo>
                    <a:lnTo>
                      <a:pt x="56571" y="69673"/>
                    </a:lnTo>
                    <a:cubicBezTo>
                      <a:pt x="56646" y="69338"/>
                      <a:pt x="56520" y="68976"/>
                      <a:pt x="56224" y="68763"/>
                    </a:cubicBezTo>
                    <a:cubicBezTo>
                      <a:pt x="56157" y="68717"/>
                      <a:pt x="56087" y="68682"/>
                      <a:pt x="56015" y="68656"/>
                    </a:cubicBezTo>
                    <a:lnTo>
                      <a:pt x="58519" y="60290"/>
                    </a:lnTo>
                    <a:cubicBezTo>
                      <a:pt x="58777" y="60275"/>
                      <a:pt x="59025" y="60152"/>
                      <a:pt x="59188" y="59926"/>
                    </a:cubicBezTo>
                    <a:cubicBezTo>
                      <a:pt x="59189" y="59924"/>
                      <a:pt x="59189" y="59923"/>
                      <a:pt x="59189" y="59922"/>
                    </a:cubicBezTo>
                    <a:close/>
                    <a:moveTo>
                      <a:pt x="6382" y="54567"/>
                    </a:moveTo>
                    <a:lnTo>
                      <a:pt x="31456" y="61554"/>
                    </a:lnTo>
                    <a:cubicBezTo>
                      <a:pt x="31440" y="61772"/>
                      <a:pt x="31506" y="61990"/>
                      <a:pt x="31643" y="62166"/>
                    </a:cubicBezTo>
                    <a:lnTo>
                      <a:pt x="15546" y="78173"/>
                    </a:lnTo>
                    <a:cubicBezTo>
                      <a:pt x="15506" y="78130"/>
                      <a:pt x="15461" y="78092"/>
                      <a:pt x="15414" y="78055"/>
                    </a:cubicBezTo>
                    <a:cubicBezTo>
                      <a:pt x="15260" y="77944"/>
                      <a:pt x="15081" y="77892"/>
                      <a:pt x="14905" y="77892"/>
                    </a:cubicBezTo>
                    <a:cubicBezTo>
                      <a:pt x="14826" y="77892"/>
                      <a:pt x="14747" y="77902"/>
                      <a:pt x="14671" y="77923"/>
                    </a:cubicBezTo>
                    <a:lnTo>
                      <a:pt x="6061" y="55104"/>
                    </a:lnTo>
                    <a:cubicBezTo>
                      <a:pt x="6125" y="55054"/>
                      <a:pt x="6183" y="54997"/>
                      <a:pt x="6233" y="54928"/>
                    </a:cubicBezTo>
                    <a:cubicBezTo>
                      <a:pt x="6313" y="54818"/>
                      <a:pt x="6360" y="54692"/>
                      <a:pt x="6382" y="54567"/>
                    </a:cubicBezTo>
                    <a:close/>
                    <a:moveTo>
                      <a:pt x="91099" y="59489"/>
                    </a:moveTo>
                    <a:lnTo>
                      <a:pt x="104457" y="79682"/>
                    </a:lnTo>
                    <a:cubicBezTo>
                      <a:pt x="104363" y="79741"/>
                      <a:pt x="104277" y="79819"/>
                      <a:pt x="104210" y="79913"/>
                    </a:cubicBezTo>
                    <a:cubicBezTo>
                      <a:pt x="104146" y="80003"/>
                      <a:pt x="104103" y="80102"/>
                      <a:pt x="104076" y="80204"/>
                    </a:cubicBezTo>
                    <a:lnTo>
                      <a:pt x="88866" y="77650"/>
                    </a:lnTo>
                    <a:cubicBezTo>
                      <a:pt x="88877" y="77362"/>
                      <a:pt x="88749" y="77075"/>
                      <a:pt x="88499" y="76896"/>
                    </a:cubicBezTo>
                    <a:cubicBezTo>
                      <a:pt x="88425" y="76842"/>
                      <a:pt x="88344" y="76806"/>
                      <a:pt x="88260" y="76778"/>
                    </a:cubicBezTo>
                    <a:lnTo>
                      <a:pt x="90783" y="59563"/>
                    </a:lnTo>
                    <a:cubicBezTo>
                      <a:pt x="90892" y="59558"/>
                      <a:pt x="90999" y="59534"/>
                      <a:pt x="91099" y="59489"/>
                    </a:cubicBezTo>
                    <a:close/>
                    <a:moveTo>
                      <a:pt x="33100" y="62061"/>
                    </a:moveTo>
                    <a:lnTo>
                      <a:pt x="54828" y="69413"/>
                    </a:lnTo>
                    <a:cubicBezTo>
                      <a:pt x="54804" y="69712"/>
                      <a:pt x="54931" y="70016"/>
                      <a:pt x="55192" y="70201"/>
                    </a:cubicBezTo>
                    <a:cubicBezTo>
                      <a:pt x="55275" y="70262"/>
                      <a:pt x="55369" y="70305"/>
                      <a:pt x="55466" y="70333"/>
                    </a:cubicBezTo>
                    <a:lnTo>
                      <a:pt x="54144" y="97291"/>
                    </a:lnTo>
                    <a:cubicBezTo>
                      <a:pt x="54112" y="97293"/>
                      <a:pt x="54080" y="97293"/>
                      <a:pt x="54049" y="97298"/>
                    </a:cubicBezTo>
                    <a:cubicBezTo>
                      <a:pt x="53964" y="97313"/>
                      <a:pt x="53885" y="97342"/>
                      <a:pt x="53809" y="97378"/>
                    </a:cubicBezTo>
                    <a:lnTo>
                      <a:pt x="32845" y="62338"/>
                    </a:lnTo>
                    <a:cubicBezTo>
                      <a:pt x="32924" y="62281"/>
                      <a:pt x="32998" y="62217"/>
                      <a:pt x="33057" y="62136"/>
                    </a:cubicBezTo>
                    <a:cubicBezTo>
                      <a:pt x="33074" y="62112"/>
                      <a:pt x="33085" y="62086"/>
                      <a:pt x="33100" y="62061"/>
                    </a:cubicBezTo>
                    <a:close/>
                    <a:moveTo>
                      <a:pt x="56487" y="69893"/>
                    </a:moveTo>
                    <a:lnTo>
                      <a:pt x="87105" y="77517"/>
                    </a:lnTo>
                    <a:cubicBezTo>
                      <a:pt x="87088" y="77681"/>
                      <a:pt x="87116" y="77843"/>
                      <a:pt x="87186" y="77992"/>
                    </a:cubicBezTo>
                    <a:lnTo>
                      <a:pt x="54942" y="97700"/>
                    </a:lnTo>
                    <a:cubicBezTo>
                      <a:pt x="54883" y="97604"/>
                      <a:pt x="54803" y="97519"/>
                      <a:pt x="54708" y="97452"/>
                    </a:cubicBezTo>
                    <a:cubicBezTo>
                      <a:pt x="54609" y="97379"/>
                      <a:pt x="54496" y="97331"/>
                      <a:pt x="54379" y="97305"/>
                    </a:cubicBezTo>
                    <a:lnTo>
                      <a:pt x="55700" y="70367"/>
                    </a:lnTo>
                    <a:lnTo>
                      <a:pt x="55705" y="70367"/>
                    </a:lnTo>
                    <a:cubicBezTo>
                      <a:pt x="55753" y="70367"/>
                      <a:pt x="55802" y="70364"/>
                      <a:pt x="55850" y="70355"/>
                    </a:cubicBezTo>
                    <a:cubicBezTo>
                      <a:pt x="56084" y="70317"/>
                      <a:pt x="56287" y="70190"/>
                      <a:pt x="56427" y="69997"/>
                    </a:cubicBezTo>
                    <a:cubicBezTo>
                      <a:pt x="56450" y="69964"/>
                      <a:pt x="56468" y="69927"/>
                      <a:pt x="56487" y="69893"/>
                    </a:cubicBezTo>
                    <a:close/>
                    <a:moveTo>
                      <a:pt x="31811" y="62331"/>
                    </a:moveTo>
                    <a:cubicBezTo>
                      <a:pt x="31814" y="62333"/>
                      <a:pt x="31817" y="62338"/>
                      <a:pt x="31821" y="62340"/>
                    </a:cubicBezTo>
                    <a:cubicBezTo>
                      <a:pt x="31978" y="62452"/>
                      <a:pt x="32156" y="62506"/>
                      <a:pt x="32336" y="62506"/>
                    </a:cubicBezTo>
                    <a:cubicBezTo>
                      <a:pt x="32439" y="62506"/>
                      <a:pt x="32539" y="62482"/>
                      <a:pt x="32636" y="62447"/>
                    </a:cubicBezTo>
                    <a:lnTo>
                      <a:pt x="53611" y="97508"/>
                    </a:lnTo>
                    <a:cubicBezTo>
                      <a:pt x="53561" y="97551"/>
                      <a:pt x="53513" y="97602"/>
                      <a:pt x="53473" y="97657"/>
                    </a:cubicBezTo>
                    <a:cubicBezTo>
                      <a:pt x="53449" y="97691"/>
                      <a:pt x="53432" y="97726"/>
                      <a:pt x="53414" y="97761"/>
                    </a:cubicBezTo>
                    <a:lnTo>
                      <a:pt x="15678" y="79186"/>
                    </a:lnTo>
                    <a:cubicBezTo>
                      <a:pt x="15816" y="78926"/>
                      <a:pt x="15811" y="78622"/>
                      <a:pt x="15682" y="78371"/>
                    </a:cubicBezTo>
                    <a:lnTo>
                      <a:pt x="31811" y="62331"/>
                    </a:lnTo>
                    <a:close/>
                    <a:moveTo>
                      <a:pt x="1615" y="71499"/>
                    </a:moveTo>
                    <a:lnTo>
                      <a:pt x="14037" y="78573"/>
                    </a:lnTo>
                    <a:cubicBezTo>
                      <a:pt x="13958" y="78911"/>
                      <a:pt x="14084" y="79279"/>
                      <a:pt x="14383" y="79494"/>
                    </a:cubicBezTo>
                    <a:cubicBezTo>
                      <a:pt x="14539" y="79606"/>
                      <a:pt x="14719" y="79660"/>
                      <a:pt x="14898" y="79660"/>
                    </a:cubicBezTo>
                    <a:cubicBezTo>
                      <a:pt x="15136" y="79660"/>
                      <a:pt x="15368" y="79558"/>
                      <a:pt x="15538" y="79377"/>
                    </a:cubicBezTo>
                    <a:lnTo>
                      <a:pt x="53328" y="97978"/>
                    </a:lnTo>
                    <a:cubicBezTo>
                      <a:pt x="53297" y="98118"/>
                      <a:pt x="53305" y="98265"/>
                      <a:pt x="53342" y="98402"/>
                    </a:cubicBezTo>
                    <a:lnTo>
                      <a:pt x="44172" y="100939"/>
                    </a:lnTo>
                    <a:cubicBezTo>
                      <a:pt x="44109" y="100823"/>
                      <a:pt x="44023" y="100722"/>
                      <a:pt x="43914" y="100644"/>
                    </a:cubicBezTo>
                    <a:cubicBezTo>
                      <a:pt x="43762" y="100534"/>
                      <a:pt x="43583" y="100477"/>
                      <a:pt x="43400" y="100477"/>
                    </a:cubicBezTo>
                    <a:cubicBezTo>
                      <a:pt x="43351" y="100477"/>
                      <a:pt x="43302" y="100481"/>
                      <a:pt x="43253" y="100489"/>
                    </a:cubicBezTo>
                    <a:cubicBezTo>
                      <a:pt x="43020" y="100528"/>
                      <a:pt x="42817" y="100655"/>
                      <a:pt x="42677" y="100848"/>
                    </a:cubicBezTo>
                    <a:cubicBezTo>
                      <a:pt x="42516" y="101072"/>
                      <a:pt x="42479" y="101346"/>
                      <a:pt x="42546" y="101594"/>
                    </a:cubicBezTo>
                    <a:lnTo>
                      <a:pt x="31935" y="108097"/>
                    </a:lnTo>
                    <a:cubicBezTo>
                      <a:pt x="31872" y="107978"/>
                      <a:pt x="31783" y="107872"/>
                      <a:pt x="31671" y="107790"/>
                    </a:cubicBezTo>
                    <a:cubicBezTo>
                      <a:pt x="31516" y="107679"/>
                      <a:pt x="31337" y="107626"/>
                      <a:pt x="31160" y="107626"/>
                    </a:cubicBezTo>
                    <a:cubicBezTo>
                      <a:pt x="30986" y="107626"/>
                      <a:pt x="30812" y="107678"/>
                      <a:pt x="30664" y="107776"/>
                    </a:cubicBezTo>
                    <a:lnTo>
                      <a:pt x="1598" y="71519"/>
                    </a:lnTo>
                    <a:cubicBezTo>
                      <a:pt x="1603" y="71511"/>
                      <a:pt x="1609" y="71506"/>
                      <a:pt x="1615" y="71499"/>
                    </a:cubicBezTo>
                    <a:close/>
                    <a:moveTo>
                      <a:pt x="87314" y="78191"/>
                    </a:moveTo>
                    <a:cubicBezTo>
                      <a:pt x="87360" y="78243"/>
                      <a:pt x="87409" y="78293"/>
                      <a:pt x="87467" y="78334"/>
                    </a:cubicBezTo>
                    <a:cubicBezTo>
                      <a:pt x="87623" y="78447"/>
                      <a:pt x="87803" y="78500"/>
                      <a:pt x="87981" y="78500"/>
                    </a:cubicBezTo>
                    <a:cubicBezTo>
                      <a:pt x="88023" y="78500"/>
                      <a:pt x="88063" y="78493"/>
                      <a:pt x="88103" y="78485"/>
                    </a:cubicBezTo>
                    <a:lnTo>
                      <a:pt x="95457" y="108915"/>
                    </a:lnTo>
                    <a:cubicBezTo>
                      <a:pt x="95228" y="108955"/>
                      <a:pt x="95026" y="109080"/>
                      <a:pt x="94890" y="109271"/>
                    </a:cubicBezTo>
                    <a:cubicBezTo>
                      <a:pt x="94886" y="109276"/>
                      <a:pt x="94884" y="109281"/>
                      <a:pt x="94880" y="109287"/>
                    </a:cubicBezTo>
                    <a:lnTo>
                      <a:pt x="55049" y="98390"/>
                    </a:lnTo>
                    <a:cubicBezTo>
                      <a:pt x="55079" y="98272"/>
                      <a:pt x="55087" y="98149"/>
                      <a:pt x="55066" y="98026"/>
                    </a:cubicBezTo>
                    <a:cubicBezTo>
                      <a:pt x="55060" y="97989"/>
                      <a:pt x="55048" y="97954"/>
                      <a:pt x="55038" y="97917"/>
                    </a:cubicBezTo>
                    <a:lnTo>
                      <a:pt x="87314" y="78191"/>
                    </a:lnTo>
                    <a:close/>
                    <a:moveTo>
                      <a:pt x="42637" y="101815"/>
                    </a:moveTo>
                    <a:cubicBezTo>
                      <a:pt x="42697" y="101917"/>
                      <a:pt x="42779" y="102009"/>
                      <a:pt x="42882" y="102083"/>
                    </a:cubicBezTo>
                    <a:cubicBezTo>
                      <a:pt x="43034" y="102192"/>
                      <a:pt x="43212" y="102249"/>
                      <a:pt x="43395" y="102249"/>
                    </a:cubicBezTo>
                    <a:cubicBezTo>
                      <a:pt x="43443" y="102249"/>
                      <a:pt x="43493" y="102245"/>
                      <a:pt x="43541" y="102237"/>
                    </a:cubicBezTo>
                    <a:cubicBezTo>
                      <a:pt x="43588" y="102229"/>
                      <a:pt x="43633" y="102216"/>
                      <a:pt x="43679" y="102201"/>
                    </a:cubicBezTo>
                    <a:lnTo>
                      <a:pt x="55444" y="118817"/>
                    </a:lnTo>
                    <a:cubicBezTo>
                      <a:pt x="55361" y="118874"/>
                      <a:pt x="55285" y="118944"/>
                      <a:pt x="55225" y="119027"/>
                    </a:cubicBezTo>
                    <a:cubicBezTo>
                      <a:pt x="55134" y="119155"/>
                      <a:pt x="55081" y="119302"/>
                      <a:pt x="55066" y="119454"/>
                    </a:cubicBezTo>
                    <a:lnTo>
                      <a:pt x="38399" y="118443"/>
                    </a:lnTo>
                    <a:lnTo>
                      <a:pt x="31738" y="109173"/>
                    </a:lnTo>
                    <a:cubicBezTo>
                      <a:pt x="31789" y="109128"/>
                      <a:pt x="31835" y="109080"/>
                      <a:pt x="31876" y="109025"/>
                    </a:cubicBezTo>
                    <a:cubicBezTo>
                      <a:pt x="32014" y="108832"/>
                      <a:pt x="32069" y="108598"/>
                      <a:pt x="32030" y="108364"/>
                    </a:cubicBezTo>
                    <a:cubicBezTo>
                      <a:pt x="32027" y="108350"/>
                      <a:pt x="32021" y="108336"/>
                      <a:pt x="32017" y="108321"/>
                    </a:cubicBezTo>
                    <a:lnTo>
                      <a:pt x="42637" y="101815"/>
                    </a:lnTo>
                    <a:close/>
                    <a:moveTo>
                      <a:pt x="54958" y="98612"/>
                    </a:moveTo>
                    <a:lnTo>
                      <a:pt x="94775" y="109505"/>
                    </a:lnTo>
                    <a:cubicBezTo>
                      <a:pt x="94674" y="109802"/>
                      <a:pt x="94737" y="110137"/>
                      <a:pt x="94949" y="110374"/>
                    </a:cubicBezTo>
                    <a:lnTo>
                      <a:pt x="79975" y="127087"/>
                    </a:lnTo>
                    <a:cubicBezTo>
                      <a:pt x="79970" y="127084"/>
                      <a:pt x="79968" y="127081"/>
                      <a:pt x="79965" y="127079"/>
                    </a:cubicBezTo>
                    <a:cubicBezTo>
                      <a:pt x="79813" y="126970"/>
                      <a:pt x="79634" y="126913"/>
                      <a:pt x="79451" y="126913"/>
                    </a:cubicBezTo>
                    <a:cubicBezTo>
                      <a:pt x="79403" y="126913"/>
                      <a:pt x="79354" y="126917"/>
                      <a:pt x="79305" y="126925"/>
                    </a:cubicBezTo>
                    <a:cubicBezTo>
                      <a:pt x="79089" y="126960"/>
                      <a:pt x="78902" y="127074"/>
                      <a:pt x="78766" y="127242"/>
                    </a:cubicBezTo>
                    <a:lnTo>
                      <a:pt x="44129" y="101861"/>
                    </a:lnTo>
                    <a:cubicBezTo>
                      <a:pt x="44257" y="101672"/>
                      <a:pt x="44310" y="101447"/>
                      <a:pt x="44272" y="101221"/>
                    </a:cubicBezTo>
                    <a:cubicBezTo>
                      <a:pt x="44268" y="101201"/>
                      <a:pt x="44262" y="101182"/>
                      <a:pt x="44256" y="101162"/>
                    </a:cubicBezTo>
                    <a:lnTo>
                      <a:pt x="53432" y="98624"/>
                    </a:lnTo>
                    <a:cubicBezTo>
                      <a:pt x="53492" y="98727"/>
                      <a:pt x="53573" y="98820"/>
                      <a:pt x="53678" y="98895"/>
                    </a:cubicBezTo>
                    <a:cubicBezTo>
                      <a:pt x="53834" y="99007"/>
                      <a:pt x="54013" y="99061"/>
                      <a:pt x="54193" y="99061"/>
                    </a:cubicBezTo>
                    <a:cubicBezTo>
                      <a:pt x="54468" y="99061"/>
                      <a:pt x="54740" y="98932"/>
                      <a:pt x="54914" y="98692"/>
                    </a:cubicBezTo>
                    <a:cubicBezTo>
                      <a:pt x="54931" y="98666"/>
                      <a:pt x="54943" y="98639"/>
                      <a:pt x="54958" y="98612"/>
                    </a:cubicBezTo>
                    <a:close/>
                    <a:moveTo>
                      <a:pt x="58749" y="0"/>
                    </a:moveTo>
                    <a:cubicBezTo>
                      <a:pt x="58700" y="0"/>
                      <a:pt x="58651" y="4"/>
                      <a:pt x="58601" y="13"/>
                    </a:cubicBezTo>
                    <a:cubicBezTo>
                      <a:pt x="58368" y="51"/>
                      <a:pt x="58165" y="178"/>
                      <a:pt x="58026" y="371"/>
                    </a:cubicBezTo>
                    <a:cubicBezTo>
                      <a:pt x="57906" y="537"/>
                      <a:pt x="57857" y="730"/>
                      <a:pt x="57863" y="922"/>
                    </a:cubicBezTo>
                    <a:lnTo>
                      <a:pt x="34925" y="10097"/>
                    </a:lnTo>
                    <a:cubicBezTo>
                      <a:pt x="34868" y="9931"/>
                      <a:pt x="34761" y="9780"/>
                      <a:pt x="34608" y="9669"/>
                    </a:cubicBezTo>
                    <a:cubicBezTo>
                      <a:pt x="34451" y="9557"/>
                      <a:pt x="34271" y="9503"/>
                      <a:pt x="34092" y="9503"/>
                    </a:cubicBezTo>
                    <a:cubicBezTo>
                      <a:pt x="33816" y="9503"/>
                      <a:pt x="33545" y="9631"/>
                      <a:pt x="33372" y="9872"/>
                    </a:cubicBezTo>
                    <a:cubicBezTo>
                      <a:pt x="33234" y="10064"/>
                      <a:pt x="33180" y="10299"/>
                      <a:pt x="33218" y="10533"/>
                    </a:cubicBezTo>
                    <a:cubicBezTo>
                      <a:pt x="33257" y="10766"/>
                      <a:pt x="33384" y="10969"/>
                      <a:pt x="33577" y="11108"/>
                    </a:cubicBezTo>
                    <a:cubicBezTo>
                      <a:pt x="33733" y="11221"/>
                      <a:pt x="33912" y="11274"/>
                      <a:pt x="34091" y="11274"/>
                    </a:cubicBezTo>
                    <a:cubicBezTo>
                      <a:pt x="34316" y="11274"/>
                      <a:pt x="34535" y="11185"/>
                      <a:pt x="34704" y="11023"/>
                    </a:cubicBezTo>
                    <a:lnTo>
                      <a:pt x="59844" y="45919"/>
                    </a:lnTo>
                    <a:lnTo>
                      <a:pt x="59844" y="45919"/>
                    </a:lnTo>
                    <a:lnTo>
                      <a:pt x="29110" y="21654"/>
                    </a:lnTo>
                    <a:cubicBezTo>
                      <a:pt x="29111" y="21652"/>
                      <a:pt x="29113" y="21651"/>
                      <a:pt x="29117" y="21648"/>
                    </a:cubicBezTo>
                    <a:cubicBezTo>
                      <a:pt x="29401" y="21251"/>
                      <a:pt x="29309" y="20697"/>
                      <a:pt x="28913" y="20413"/>
                    </a:cubicBezTo>
                    <a:cubicBezTo>
                      <a:pt x="28757" y="20301"/>
                      <a:pt x="28577" y="20247"/>
                      <a:pt x="28399" y="20247"/>
                    </a:cubicBezTo>
                    <a:cubicBezTo>
                      <a:pt x="28122" y="20247"/>
                      <a:pt x="27850" y="20375"/>
                      <a:pt x="27678" y="20616"/>
                    </a:cubicBezTo>
                    <a:cubicBezTo>
                      <a:pt x="27393" y="21013"/>
                      <a:pt x="27485" y="21567"/>
                      <a:pt x="27881" y="21851"/>
                    </a:cubicBezTo>
                    <a:cubicBezTo>
                      <a:pt x="28037" y="21963"/>
                      <a:pt x="28217" y="22017"/>
                      <a:pt x="28396" y="22017"/>
                    </a:cubicBezTo>
                    <a:cubicBezTo>
                      <a:pt x="28561" y="22017"/>
                      <a:pt x="28722" y="21967"/>
                      <a:pt x="28864" y="21877"/>
                    </a:cubicBezTo>
                    <a:lnTo>
                      <a:pt x="57922" y="58717"/>
                    </a:lnTo>
                    <a:cubicBezTo>
                      <a:pt x="57920" y="58718"/>
                      <a:pt x="57919" y="58719"/>
                      <a:pt x="57916" y="58723"/>
                    </a:cubicBezTo>
                    <a:lnTo>
                      <a:pt x="16459" y="26054"/>
                    </a:lnTo>
                    <a:cubicBezTo>
                      <a:pt x="16652" y="25671"/>
                      <a:pt x="16546" y="25194"/>
                      <a:pt x="16188" y="24937"/>
                    </a:cubicBezTo>
                    <a:cubicBezTo>
                      <a:pt x="16032" y="24825"/>
                      <a:pt x="15851" y="24771"/>
                      <a:pt x="15672" y="24771"/>
                    </a:cubicBezTo>
                    <a:cubicBezTo>
                      <a:pt x="15397" y="24771"/>
                      <a:pt x="15125" y="24899"/>
                      <a:pt x="14952" y="25140"/>
                    </a:cubicBezTo>
                    <a:cubicBezTo>
                      <a:pt x="14668" y="25537"/>
                      <a:pt x="14760" y="26091"/>
                      <a:pt x="15155" y="26375"/>
                    </a:cubicBezTo>
                    <a:cubicBezTo>
                      <a:pt x="15308" y="26486"/>
                      <a:pt x="15486" y="26541"/>
                      <a:pt x="15671" y="26541"/>
                    </a:cubicBezTo>
                    <a:cubicBezTo>
                      <a:pt x="15719" y="26541"/>
                      <a:pt x="15768" y="26537"/>
                      <a:pt x="15816" y="26529"/>
                    </a:cubicBezTo>
                    <a:cubicBezTo>
                      <a:pt x="15834" y="26526"/>
                      <a:pt x="15850" y="26520"/>
                      <a:pt x="15866" y="26516"/>
                    </a:cubicBezTo>
                    <a:lnTo>
                      <a:pt x="31824" y="60903"/>
                    </a:lnTo>
                    <a:cubicBezTo>
                      <a:pt x="31748" y="60958"/>
                      <a:pt x="31675" y="61023"/>
                      <a:pt x="31618" y="61103"/>
                    </a:cubicBezTo>
                    <a:cubicBezTo>
                      <a:pt x="31568" y="61173"/>
                      <a:pt x="31534" y="61248"/>
                      <a:pt x="31507" y="61324"/>
                    </a:cubicBezTo>
                    <a:lnTo>
                      <a:pt x="6390" y="54326"/>
                    </a:lnTo>
                    <a:cubicBezTo>
                      <a:pt x="6367" y="54081"/>
                      <a:pt x="6245" y="53846"/>
                      <a:pt x="6030" y="53692"/>
                    </a:cubicBezTo>
                    <a:cubicBezTo>
                      <a:pt x="5874" y="53581"/>
                      <a:pt x="5694" y="53527"/>
                      <a:pt x="5515" y="53527"/>
                    </a:cubicBezTo>
                    <a:cubicBezTo>
                      <a:pt x="5239" y="53527"/>
                      <a:pt x="4967" y="53655"/>
                      <a:pt x="4794" y="53896"/>
                    </a:cubicBezTo>
                    <a:cubicBezTo>
                      <a:pt x="4510" y="54293"/>
                      <a:pt x="4602" y="54846"/>
                      <a:pt x="4998" y="55131"/>
                    </a:cubicBezTo>
                    <a:cubicBezTo>
                      <a:pt x="5154" y="55243"/>
                      <a:pt x="5334" y="55297"/>
                      <a:pt x="5512" y="55297"/>
                    </a:cubicBezTo>
                    <a:cubicBezTo>
                      <a:pt x="5630" y="55297"/>
                      <a:pt x="5746" y="55269"/>
                      <a:pt x="5854" y="55223"/>
                    </a:cubicBezTo>
                    <a:lnTo>
                      <a:pt x="14454" y="78011"/>
                    </a:lnTo>
                    <a:cubicBezTo>
                      <a:pt x="14348" y="78072"/>
                      <a:pt x="14255" y="78154"/>
                      <a:pt x="14180" y="78258"/>
                    </a:cubicBezTo>
                    <a:cubicBezTo>
                      <a:pt x="14159" y="78289"/>
                      <a:pt x="14143" y="78321"/>
                      <a:pt x="14124" y="78354"/>
                    </a:cubicBezTo>
                    <a:lnTo>
                      <a:pt x="1732" y="71295"/>
                    </a:lnTo>
                    <a:cubicBezTo>
                      <a:pt x="1882" y="70925"/>
                      <a:pt x="1769" y="70488"/>
                      <a:pt x="1431" y="70244"/>
                    </a:cubicBezTo>
                    <a:cubicBezTo>
                      <a:pt x="1279" y="70136"/>
                      <a:pt x="1101" y="70079"/>
                      <a:pt x="918" y="70079"/>
                    </a:cubicBezTo>
                    <a:cubicBezTo>
                      <a:pt x="869" y="70079"/>
                      <a:pt x="819" y="70083"/>
                      <a:pt x="770" y="70091"/>
                    </a:cubicBezTo>
                    <a:cubicBezTo>
                      <a:pt x="535" y="70130"/>
                      <a:pt x="333" y="70257"/>
                      <a:pt x="193" y="70449"/>
                    </a:cubicBezTo>
                    <a:cubicBezTo>
                      <a:pt x="56" y="70642"/>
                      <a:pt x="1" y="70875"/>
                      <a:pt x="40" y="71109"/>
                    </a:cubicBezTo>
                    <a:cubicBezTo>
                      <a:pt x="79" y="71343"/>
                      <a:pt x="206" y="71547"/>
                      <a:pt x="399" y="71685"/>
                    </a:cubicBezTo>
                    <a:cubicBezTo>
                      <a:pt x="555" y="71797"/>
                      <a:pt x="734" y="71851"/>
                      <a:pt x="913" y="71851"/>
                    </a:cubicBezTo>
                    <a:cubicBezTo>
                      <a:pt x="1096" y="71851"/>
                      <a:pt x="1276" y="71789"/>
                      <a:pt x="1426" y="71680"/>
                    </a:cubicBezTo>
                    <a:lnTo>
                      <a:pt x="30491" y="107933"/>
                    </a:lnTo>
                    <a:cubicBezTo>
                      <a:pt x="30474" y="107952"/>
                      <a:pt x="30454" y="107971"/>
                      <a:pt x="30437" y="107994"/>
                    </a:cubicBezTo>
                    <a:cubicBezTo>
                      <a:pt x="30426" y="108010"/>
                      <a:pt x="30418" y="108029"/>
                      <a:pt x="30408" y="108045"/>
                    </a:cubicBezTo>
                    <a:lnTo>
                      <a:pt x="5131" y="93125"/>
                    </a:lnTo>
                    <a:cubicBezTo>
                      <a:pt x="5273" y="92758"/>
                      <a:pt x="5159" y="92325"/>
                      <a:pt x="4826" y="92087"/>
                    </a:cubicBezTo>
                    <a:cubicBezTo>
                      <a:pt x="4669" y="91975"/>
                      <a:pt x="4489" y="91921"/>
                      <a:pt x="4311" y="91921"/>
                    </a:cubicBezTo>
                    <a:cubicBezTo>
                      <a:pt x="4035" y="91921"/>
                      <a:pt x="3763" y="92050"/>
                      <a:pt x="3589" y="92291"/>
                    </a:cubicBezTo>
                    <a:cubicBezTo>
                      <a:pt x="3305" y="92688"/>
                      <a:pt x="3397" y="93241"/>
                      <a:pt x="3792" y="93527"/>
                    </a:cubicBezTo>
                    <a:cubicBezTo>
                      <a:pt x="3950" y="93639"/>
                      <a:pt x="4128" y="93692"/>
                      <a:pt x="4308" y="93692"/>
                    </a:cubicBezTo>
                    <a:cubicBezTo>
                      <a:pt x="4578" y="93692"/>
                      <a:pt x="4846" y="93566"/>
                      <a:pt x="5020" y="93332"/>
                    </a:cubicBezTo>
                    <a:lnTo>
                      <a:pt x="30310" y="108260"/>
                    </a:lnTo>
                    <a:cubicBezTo>
                      <a:pt x="30273" y="108387"/>
                      <a:pt x="30261" y="108519"/>
                      <a:pt x="30283" y="108652"/>
                    </a:cubicBezTo>
                    <a:cubicBezTo>
                      <a:pt x="30322" y="108886"/>
                      <a:pt x="30449" y="109090"/>
                      <a:pt x="30642" y="109228"/>
                    </a:cubicBezTo>
                    <a:cubicBezTo>
                      <a:pt x="30795" y="109337"/>
                      <a:pt x="30972" y="109394"/>
                      <a:pt x="31155" y="109394"/>
                    </a:cubicBezTo>
                    <a:cubicBezTo>
                      <a:pt x="31203" y="109394"/>
                      <a:pt x="31252" y="109389"/>
                      <a:pt x="31301" y="109382"/>
                    </a:cubicBezTo>
                    <a:cubicBezTo>
                      <a:pt x="31386" y="109367"/>
                      <a:pt x="31466" y="109337"/>
                      <a:pt x="31543" y="109302"/>
                    </a:cubicBezTo>
                    <a:lnTo>
                      <a:pt x="38242" y="118625"/>
                    </a:lnTo>
                    <a:lnTo>
                      <a:pt x="38274" y="118671"/>
                    </a:lnTo>
                    <a:lnTo>
                      <a:pt x="55072" y="119689"/>
                    </a:lnTo>
                    <a:cubicBezTo>
                      <a:pt x="55111" y="119923"/>
                      <a:pt x="55238" y="120126"/>
                      <a:pt x="55429" y="120263"/>
                    </a:cubicBezTo>
                    <a:cubicBezTo>
                      <a:pt x="55585" y="120375"/>
                      <a:pt x="55765" y="120428"/>
                      <a:pt x="55944" y="120428"/>
                    </a:cubicBezTo>
                    <a:cubicBezTo>
                      <a:pt x="56219" y="120428"/>
                      <a:pt x="56492" y="120300"/>
                      <a:pt x="56664" y="120059"/>
                    </a:cubicBezTo>
                    <a:cubicBezTo>
                      <a:pt x="56949" y="119663"/>
                      <a:pt x="56857" y="119109"/>
                      <a:pt x="56461" y="118824"/>
                    </a:cubicBezTo>
                    <a:cubicBezTo>
                      <a:pt x="56309" y="118716"/>
                      <a:pt x="56131" y="118659"/>
                      <a:pt x="55949" y="118659"/>
                    </a:cubicBezTo>
                    <a:cubicBezTo>
                      <a:pt x="55900" y="118659"/>
                      <a:pt x="55850" y="118663"/>
                      <a:pt x="55801" y="118671"/>
                    </a:cubicBezTo>
                    <a:cubicBezTo>
                      <a:pt x="55750" y="118679"/>
                      <a:pt x="55702" y="118694"/>
                      <a:pt x="55655" y="118710"/>
                    </a:cubicBezTo>
                    <a:lnTo>
                      <a:pt x="43893" y="102095"/>
                    </a:lnTo>
                    <a:cubicBezTo>
                      <a:pt x="43920" y="102077"/>
                      <a:pt x="43946" y="102056"/>
                      <a:pt x="43971" y="102035"/>
                    </a:cubicBezTo>
                    <a:lnTo>
                      <a:pt x="78639" y="127440"/>
                    </a:lnTo>
                    <a:cubicBezTo>
                      <a:pt x="78569" y="127597"/>
                      <a:pt x="78545" y="127770"/>
                      <a:pt x="78575" y="127942"/>
                    </a:cubicBezTo>
                    <a:cubicBezTo>
                      <a:pt x="78613" y="128175"/>
                      <a:pt x="78740" y="128380"/>
                      <a:pt x="78933" y="128518"/>
                    </a:cubicBezTo>
                    <a:cubicBezTo>
                      <a:pt x="79089" y="128630"/>
                      <a:pt x="79269" y="128683"/>
                      <a:pt x="79447" y="128683"/>
                    </a:cubicBezTo>
                    <a:cubicBezTo>
                      <a:pt x="79723" y="128683"/>
                      <a:pt x="79996" y="128555"/>
                      <a:pt x="80168" y="128314"/>
                    </a:cubicBezTo>
                    <a:cubicBezTo>
                      <a:pt x="80402" y="127987"/>
                      <a:pt x="80378" y="127555"/>
                      <a:pt x="80140" y="127252"/>
                    </a:cubicBezTo>
                    <a:lnTo>
                      <a:pt x="95125" y="110526"/>
                    </a:lnTo>
                    <a:cubicBezTo>
                      <a:pt x="95273" y="110624"/>
                      <a:pt x="95441" y="110672"/>
                      <a:pt x="95607" y="110672"/>
                    </a:cubicBezTo>
                    <a:cubicBezTo>
                      <a:pt x="95788" y="110672"/>
                      <a:pt x="95963" y="110612"/>
                      <a:pt x="96112" y="110507"/>
                    </a:cubicBezTo>
                    <a:lnTo>
                      <a:pt x="102491" y="121570"/>
                    </a:lnTo>
                    <a:cubicBezTo>
                      <a:pt x="102377" y="121631"/>
                      <a:pt x="102271" y="121716"/>
                      <a:pt x="102190" y="121830"/>
                    </a:cubicBezTo>
                    <a:cubicBezTo>
                      <a:pt x="101904" y="122228"/>
                      <a:pt x="101997" y="122780"/>
                      <a:pt x="102393" y="123065"/>
                    </a:cubicBezTo>
                    <a:cubicBezTo>
                      <a:pt x="102545" y="123175"/>
                      <a:pt x="102723" y="123231"/>
                      <a:pt x="102906" y="123231"/>
                    </a:cubicBezTo>
                    <a:cubicBezTo>
                      <a:pt x="102954" y="123231"/>
                      <a:pt x="103004" y="123228"/>
                      <a:pt x="103052" y="123219"/>
                    </a:cubicBezTo>
                    <a:cubicBezTo>
                      <a:pt x="103284" y="123181"/>
                      <a:pt x="103489" y="123053"/>
                      <a:pt x="103626" y="122861"/>
                    </a:cubicBezTo>
                    <a:cubicBezTo>
                      <a:pt x="103912" y="122464"/>
                      <a:pt x="103819" y="121910"/>
                      <a:pt x="103423" y="121625"/>
                    </a:cubicBezTo>
                    <a:cubicBezTo>
                      <a:pt x="103268" y="121514"/>
                      <a:pt x="103091" y="121463"/>
                      <a:pt x="102915" y="121463"/>
                    </a:cubicBezTo>
                    <a:cubicBezTo>
                      <a:pt x="102846" y="121463"/>
                      <a:pt x="102778" y="121470"/>
                      <a:pt x="102712" y="121485"/>
                    </a:cubicBezTo>
                    <a:lnTo>
                      <a:pt x="96287" y="110342"/>
                    </a:lnTo>
                    <a:cubicBezTo>
                      <a:pt x="96298" y="110329"/>
                      <a:pt x="96313" y="110318"/>
                      <a:pt x="96325" y="110302"/>
                    </a:cubicBezTo>
                    <a:cubicBezTo>
                      <a:pt x="96610" y="109904"/>
                      <a:pt x="96518" y="109351"/>
                      <a:pt x="96121" y="109066"/>
                    </a:cubicBezTo>
                    <a:cubicBezTo>
                      <a:pt x="95993" y="108973"/>
                      <a:pt x="95844" y="108923"/>
                      <a:pt x="95692" y="108908"/>
                    </a:cubicBezTo>
                    <a:lnTo>
                      <a:pt x="88325" y="78424"/>
                    </a:lnTo>
                    <a:cubicBezTo>
                      <a:pt x="88400" y="78392"/>
                      <a:pt x="88472" y="78351"/>
                      <a:pt x="88538" y="78298"/>
                    </a:cubicBezTo>
                    <a:lnTo>
                      <a:pt x="112640" y="101661"/>
                    </a:lnTo>
                    <a:cubicBezTo>
                      <a:pt x="112415" y="102050"/>
                      <a:pt x="112513" y="102555"/>
                      <a:pt x="112886" y="102822"/>
                    </a:cubicBezTo>
                    <a:cubicBezTo>
                      <a:pt x="113043" y="102935"/>
                      <a:pt x="113222" y="102988"/>
                      <a:pt x="113401" y="102988"/>
                    </a:cubicBezTo>
                    <a:cubicBezTo>
                      <a:pt x="113421" y="102988"/>
                      <a:pt x="113442" y="102983"/>
                      <a:pt x="113461" y="102982"/>
                    </a:cubicBezTo>
                    <a:lnTo>
                      <a:pt x="118567" y="120230"/>
                    </a:lnTo>
                    <a:cubicBezTo>
                      <a:pt x="118456" y="120292"/>
                      <a:pt x="118356" y="120375"/>
                      <a:pt x="118277" y="120485"/>
                    </a:cubicBezTo>
                    <a:cubicBezTo>
                      <a:pt x="117993" y="120882"/>
                      <a:pt x="118085" y="121436"/>
                      <a:pt x="118480" y="121721"/>
                    </a:cubicBezTo>
                    <a:cubicBezTo>
                      <a:pt x="118632" y="121830"/>
                      <a:pt x="118811" y="121886"/>
                      <a:pt x="118994" y="121886"/>
                    </a:cubicBezTo>
                    <a:cubicBezTo>
                      <a:pt x="119042" y="121886"/>
                      <a:pt x="119091" y="121882"/>
                      <a:pt x="119139" y="121875"/>
                    </a:cubicBezTo>
                    <a:cubicBezTo>
                      <a:pt x="119372" y="121835"/>
                      <a:pt x="119577" y="121709"/>
                      <a:pt x="119715" y="121516"/>
                    </a:cubicBezTo>
                    <a:cubicBezTo>
                      <a:pt x="119999" y="121118"/>
                      <a:pt x="119907" y="120565"/>
                      <a:pt x="119511" y="120281"/>
                    </a:cubicBezTo>
                    <a:cubicBezTo>
                      <a:pt x="119357" y="120170"/>
                      <a:pt x="119179" y="120118"/>
                      <a:pt x="119002" y="120118"/>
                    </a:cubicBezTo>
                    <a:cubicBezTo>
                      <a:pt x="118929" y="120118"/>
                      <a:pt x="118856" y="120127"/>
                      <a:pt x="118785" y="120144"/>
                    </a:cubicBezTo>
                    <a:lnTo>
                      <a:pt x="113690" y="102933"/>
                    </a:lnTo>
                    <a:cubicBezTo>
                      <a:pt x="113856" y="102876"/>
                      <a:pt x="114009" y="102773"/>
                      <a:pt x="114121" y="102619"/>
                    </a:cubicBezTo>
                    <a:cubicBezTo>
                      <a:pt x="114405" y="102222"/>
                      <a:pt x="114313" y="101668"/>
                      <a:pt x="113917" y="101384"/>
                    </a:cubicBezTo>
                    <a:cubicBezTo>
                      <a:pt x="113762" y="101272"/>
                      <a:pt x="113582" y="101219"/>
                      <a:pt x="113404" y="101219"/>
                    </a:cubicBezTo>
                    <a:cubicBezTo>
                      <a:pt x="113177" y="101219"/>
                      <a:pt x="112951" y="101307"/>
                      <a:pt x="112782" y="101473"/>
                    </a:cubicBezTo>
                    <a:lnTo>
                      <a:pt x="88698" y="78130"/>
                    </a:lnTo>
                    <a:cubicBezTo>
                      <a:pt x="88756" y="78050"/>
                      <a:pt x="88793" y="77963"/>
                      <a:pt x="88820" y="77873"/>
                    </a:cubicBezTo>
                    <a:lnTo>
                      <a:pt x="104040" y="80436"/>
                    </a:lnTo>
                    <a:cubicBezTo>
                      <a:pt x="104042" y="80710"/>
                      <a:pt x="104168" y="80979"/>
                      <a:pt x="104406" y="81151"/>
                    </a:cubicBezTo>
                    <a:cubicBezTo>
                      <a:pt x="104559" y="81260"/>
                      <a:pt x="104736" y="81316"/>
                      <a:pt x="104920" y="81316"/>
                    </a:cubicBezTo>
                    <a:cubicBezTo>
                      <a:pt x="104968" y="81316"/>
                      <a:pt x="105019" y="81312"/>
                      <a:pt x="105067" y="81303"/>
                    </a:cubicBezTo>
                    <a:cubicBezTo>
                      <a:pt x="105299" y="81265"/>
                      <a:pt x="105503" y="81138"/>
                      <a:pt x="105641" y="80945"/>
                    </a:cubicBezTo>
                    <a:cubicBezTo>
                      <a:pt x="105673" y="80901"/>
                      <a:pt x="105700" y="80853"/>
                      <a:pt x="105722" y="80805"/>
                    </a:cubicBezTo>
                    <a:lnTo>
                      <a:pt x="125340" y="86830"/>
                    </a:lnTo>
                    <a:cubicBezTo>
                      <a:pt x="125298" y="87143"/>
                      <a:pt x="125422" y="87472"/>
                      <a:pt x="125697" y="87670"/>
                    </a:cubicBezTo>
                    <a:cubicBezTo>
                      <a:pt x="125850" y="87779"/>
                      <a:pt x="126027" y="87835"/>
                      <a:pt x="126212" y="87835"/>
                    </a:cubicBezTo>
                    <a:cubicBezTo>
                      <a:pt x="126260" y="87835"/>
                      <a:pt x="126310" y="87831"/>
                      <a:pt x="126358" y="87823"/>
                    </a:cubicBezTo>
                    <a:cubicBezTo>
                      <a:pt x="126590" y="87784"/>
                      <a:pt x="126795" y="87657"/>
                      <a:pt x="126932" y="87464"/>
                    </a:cubicBezTo>
                    <a:cubicBezTo>
                      <a:pt x="127070" y="87272"/>
                      <a:pt x="127125" y="87039"/>
                      <a:pt x="127086" y="86804"/>
                    </a:cubicBezTo>
                    <a:cubicBezTo>
                      <a:pt x="127048" y="86571"/>
                      <a:pt x="126920" y="86367"/>
                      <a:pt x="126728" y="86229"/>
                    </a:cubicBezTo>
                    <a:cubicBezTo>
                      <a:pt x="126572" y="86117"/>
                      <a:pt x="126392" y="86063"/>
                      <a:pt x="126213" y="86063"/>
                    </a:cubicBezTo>
                    <a:cubicBezTo>
                      <a:pt x="125937" y="86063"/>
                      <a:pt x="125665" y="86191"/>
                      <a:pt x="125492" y="86432"/>
                    </a:cubicBezTo>
                    <a:cubicBezTo>
                      <a:pt x="125454" y="86486"/>
                      <a:pt x="125423" y="86543"/>
                      <a:pt x="125399" y="86602"/>
                    </a:cubicBezTo>
                    <a:lnTo>
                      <a:pt x="105791" y="80580"/>
                    </a:lnTo>
                    <a:cubicBezTo>
                      <a:pt x="105808" y="80484"/>
                      <a:pt x="105812" y="80386"/>
                      <a:pt x="105795" y="80285"/>
                    </a:cubicBezTo>
                    <a:cubicBezTo>
                      <a:pt x="105757" y="80052"/>
                      <a:pt x="105629" y="79848"/>
                      <a:pt x="105437" y="79710"/>
                    </a:cubicBezTo>
                    <a:cubicBezTo>
                      <a:pt x="105283" y="79599"/>
                      <a:pt x="105105" y="79547"/>
                      <a:pt x="104928" y="79547"/>
                    </a:cubicBezTo>
                    <a:cubicBezTo>
                      <a:pt x="104839" y="79547"/>
                      <a:pt x="104751" y="79560"/>
                      <a:pt x="104666" y="79586"/>
                    </a:cubicBezTo>
                    <a:lnTo>
                      <a:pt x="91291" y="59370"/>
                    </a:lnTo>
                    <a:cubicBezTo>
                      <a:pt x="91351" y="59320"/>
                      <a:pt x="91408" y="59265"/>
                      <a:pt x="91454" y="59199"/>
                    </a:cubicBezTo>
                    <a:cubicBezTo>
                      <a:pt x="91612" y="58980"/>
                      <a:pt x="91650" y="58716"/>
                      <a:pt x="91591" y="58473"/>
                    </a:cubicBezTo>
                    <a:lnTo>
                      <a:pt x="121723" y="42022"/>
                    </a:lnTo>
                    <a:cubicBezTo>
                      <a:pt x="121773" y="42082"/>
                      <a:pt x="121827" y="42140"/>
                      <a:pt x="121893" y="42188"/>
                    </a:cubicBezTo>
                    <a:cubicBezTo>
                      <a:pt x="122049" y="42300"/>
                      <a:pt x="122229" y="42354"/>
                      <a:pt x="122408" y="42354"/>
                    </a:cubicBezTo>
                    <a:cubicBezTo>
                      <a:pt x="122508" y="42354"/>
                      <a:pt x="122608" y="42331"/>
                      <a:pt x="122702" y="42298"/>
                    </a:cubicBezTo>
                    <a:lnTo>
                      <a:pt x="143453" y="68738"/>
                    </a:lnTo>
                    <a:cubicBezTo>
                      <a:pt x="143438" y="68755"/>
                      <a:pt x="143422" y="68770"/>
                      <a:pt x="143408" y="68787"/>
                    </a:cubicBezTo>
                    <a:cubicBezTo>
                      <a:pt x="143123" y="69184"/>
                      <a:pt x="143215" y="69738"/>
                      <a:pt x="143613" y="70023"/>
                    </a:cubicBezTo>
                    <a:cubicBezTo>
                      <a:pt x="143769" y="70135"/>
                      <a:pt x="143948" y="70188"/>
                      <a:pt x="144127" y="70188"/>
                    </a:cubicBezTo>
                    <a:cubicBezTo>
                      <a:pt x="144155" y="70188"/>
                      <a:pt x="144182" y="70181"/>
                      <a:pt x="144210" y="70179"/>
                    </a:cubicBezTo>
                    <a:lnTo>
                      <a:pt x="150276" y="95191"/>
                    </a:lnTo>
                    <a:cubicBezTo>
                      <a:pt x="150132" y="95254"/>
                      <a:pt x="150005" y="95352"/>
                      <a:pt x="149911" y="95484"/>
                    </a:cubicBezTo>
                    <a:cubicBezTo>
                      <a:pt x="149774" y="95676"/>
                      <a:pt x="149718" y="95910"/>
                      <a:pt x="149758" y="96144"/>
                    </a:cubicBezTo>
                    <a:cubicBezTo>
                      <a:pt x="149796" y="96377"/>
                      <a:pt x="149923" y="96581"/>
                      <a:pt x="150116" y="96719"/>
                    </a:cubicBezTo>
                    <a:cubicBezTo>
                      <a:pt x="150272" y="96832"/>
                      <a:pt x="150451" y="96885"/>
                      <a:pt x="150630" y="96885"/>
                    </a:cubicBezTo>
                    <a:cubicBezTo>
                      <a:pt x="150905" y="96885"/>
                      <a:pt x="151178" y="96757"/>
                      <a:pt x="151351" y="96516"/>
                    </a:cubicBezTo>
                    <a:cubicBezTo>
                      <a:pt x="151633" y="96119"/>
                      <a:pt x="151542" y="95564"/>
                      <a:pt x="151145" y="95281"/>
                    </a:cubicBezTo>
                    <a:cubicBezTo>
                      <a:pt x="150994" y="95171"/>
                      <a:pt x="150817" y="95116"/>
                      <a:pt x="150635" y="95116"/>
                    </a:cubicBezTo>
                    <a:cubicBezTo>
                      <a:pt x="150591" y="95116"/>
                      <a:pt x="150546" y="95119"/>
                      <a:pt x="150501" y="95126"/>
                    </a:cubicBezTo>
                    <a:lnTo>
                      <a:pt x="144439" y="70126"/>
                    </a:lnTo>
                    <a:cubicBezTo>
                      <a:pt x="144598" y="70068"/>
                      <a:pt x="144742" y="69967"/>
                      <a:pt x="144848" y="69819"/>
                    </a:cubicBezTo>
                    <a:cubicBezTo>
                      <a:pt x="145133" y="69422"/>
                      <a:pt x="145041" y="68869"/>
                      <a:pt x="144643" y="68584"/>
                    </a:cubicBezTo>
                    <a:cubicBezTo>
                      <a:pt x="144489" y="68473"/>
                      <a:pt x="144310" y="68419"/>
                      <a:pt x="144133" y="68419"/>
                    </a:cubicBezTo>
                    <a:cubicBezTo>
                      <a:pt x="143954" y="68419"/>
                      <a:pt x="143776" y="68474"/>
                      <a:pt x="143625" y="68579"/>
                    </a:cubicBezTo>
                    <a:lnTo>
                      <a:pt x="122923" y="42187"/>
                    </a:lnTo>
                    <a:cubicBezTo>
                      <a:pt x="123003" y="42130"/>
                      <a:pt x="123078" y="42066"/>
                      <a:pt x="123137" y="41982"/>
                    </a:cubicBezTo>
                    <a:cubicBezTo>
                      <a:pt x="123422" y="41585"/>
                      <a:pt x="123330" y="41031"/>
                      <a:pt x="122934" y="40747"/>
                    </a:cubicBezTo>
                    <a:cubicBezTo>
                      <a:pt x="122782" y="40638"/>
                      <a:pt x="122603" y="40581"/>
                      <a:pt x="122419" y="40581"/>
                    </a:cubicBezTo>
                    <a:cubicBezTo>
                      <a:pt x="122371" y="40581"/>
                      <a:pt x="122322" y="40585"/>
                      <a:pt x="122273" y="40593"/>
                    </a:cubicBezTo>
                    <a:cubicBezTo>
                      <a:pt x="122040" y="40632"/>
                      <a:pt x="121837" y="40759"/>
                      <a:pt x="121699" y="40952"/>
                    </a:cubicBezTo>
                    <a:cubicBezTo>
                      <a:pt x="121684" y="40972"/>
                      <a:pt x="121674" y="40993"/>
                      <a:pt x="121662" y="41015"/>
                    </a:cubicBezTo>
                    <a:lnTo>
                      <a:pt x="88927" y="19118"/>
                    </a:lnTo>
                    <a:cubicBezTo>
                      <a:pt x="89200" y="18723"/>
                      <a:pt x="89106" y="18178"/>
                      <a:pt x="88714" y="17898"/>
                    </a:cubicBezTo>
                    <a:cubicBezTo>
                      <a:pt x="88558" y="17786"/>
                      <a:pt x="88378" y="17733"/>
                      <a:pt x="88200" y="17733"/>
                    </a:cubicBezTo>
                    <a:cubicBezTo>
                      <a:pt x="87924" y="17733"/>
                      <a:pt x="87652" y="17861"/>
                      <a:pt x="87479" y="18101"/>
                    </a:cubicBezTo>
                    <a:cubicBezTo>
                      <a:pt x="87463" y="18124"/>
                      <a:pt x="87452" y="18149"/>
                      <a:pt x="87437" y="18172"/>
                    </a:cubicBezTo>
                    <a:lnTo>
                      <a:pt x="59626" y="948"/>
                    </a:lnTo>
                    <a:cubicBezTo>
                      <a:pt x="59646" y="651"/>
                      <a:pt x="59520" y="351"/>
                      <a:pt x="59262" y="166"/>
                    </a:cubicBezTo>
                    <a:cubicBezTo>
                      <a:pt x="59111" y="58"/>
                      <a:pt x="58932" y="0"/>
                      <a:pt x="587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0"/>
              <p:cNvSpPr/>
              <p:nvPr/>
            </p:nvSpPr>
            <p:spPr>
              <a:xfrm>
                <a:off x="1522650" y="3538750"/>
                <a:ext cx="2417375" cy="1058350"/>
              </a:xfrm>
              <a:custGeom>
                <a:avLst/>
                <a:gdLst/>
                <a:ahLst/>
                <a:cxnLst/>
                <a:rect l="l" t="t" r="r" b="b"/>
                <a:pathLst>
                  <a:path w="96695" h="42334" extrusionOk="0">
                    <a:moveTo>
                      <a:pt x="1008" y="1"/>
                    </a:moveTo>
                    <a:cubicBezTo>
                      <a:pt x="960" y="1"/>
                      <a:pt x="911" y="5"/>
                      <a:pt x="862" y="13"/>
                    </a:cubicBezTo>
                    <a:cubicBezTo>
                      <a:pt x="628" y="51"/>
                      <a:pt x="424" y="179"/>
                      <a:pt x="285" y="371"/>
                    </a:cubicBezTo>
                    <a:cubicBezTo>
                      <a:pt x="1" y="768"/>
                      <a:pt x="93" y="1321"/>
                      <a:pt x="489" y="1607"/>
                    </a:cubicBezTo>
                    <a:cubicBezTo>
                      <a:pt x="641" y="1716"/>
                      <a:pt x="819" y="1772"/>
                      <a:pt x="1002" y="1772"/>
                    </a:cubicBezTo>
                    <a:cubicBezTo>
                      <a:pt x="1050" y="1772"/>
                      <a:pt x="1100" y="1768"/>
                      <a:pt x="1148" y="1760"/>
                    </a:cubicBezTo>
                    <a:cubicBezTo>
                      <a:pt x="1382" y="1721"/>
                      <a:pt x="1585" y="1594"/>
                      <a:pt x="1724" y="1401"/>
                    </a:cubicBezTo>
                    <a:cubicBezTo>
                      <a:pt x="1775" y="1331"/>
                      <a:pt x="1812" y="1251"/>
                      <a:pt x="1839" y="1170"/>
                    </a:cubicBezTo>
                    <a:lnTo>
                      <a:pt x="49478" y="20273"/>
                    </a:lnTo>
                    <a:cubicBezTo>
                      <a:pt x="49259" y="20661"/>
                      <a:pt x="49358" y="21161"/>
                      <a:pt x="49729" y="21426"/>
                    </a:cubicBezTo>
                    <a:cubicBezTo>
                      <a:pt x="49886" y="21538"/>
                      <a:pt x="50065" y="21592"/>
                      <a:pt x="50244" y="21592"/>
                    </a:cubicBezTo>
                    <a:cubicBezTo>
                      <a:pt x="50520" y="21592"/>
                      <a:pt x="50792" y="21463"/>
                      <a:pt x="50965" y="21223"/>
                    </a:cubicBezTo>
                    <a:cubicBezTo>
                      <a:pt x="50983" y="21196"/>
                      <a:pt x="50997" y="21168"/>
                      <a:pt x="51011" y="21141"/>
                    </a:cubicBezTo>
                    <a:lnTo>
                      <a:pt x="70453" y="38632"/>
                    </a:lnTo>
                    <a:cubicBezTo>
                      <a:pt x="70320" y="38824"/>
                      <a:pt x="70266" y="39053"/>
                      <a:pt x="70304" y="39285"/>
                    </a:cubicBezTo>
                    <a:cubicBezTo>
                      <a:pt x="70342" y="39518"/>
                      <a:pt x="70469" y="39722"/>
                      <a:pt x="70662" y="39860"/>
                    </a:cubicBezTo>
                    <a:cubicBezTo>
                      <a:pt x="70818" y="39972"/>
                      <a:pt x="70998" y="40026"/>
                      <a:pt x="71176" y="40026"/>
                    </a:cubicBezTo>
                    <a:cubicBezTo>
                      <a:pt x="71452" y="40026"/>
                      <a:pt x="71725" y="39897"/>
                      <a:pt x="71897" y="39657"/>
                    </a:cubicBezTo>
                    <a:cubicBezTo>
                      <a:pt x="71957" y="39572"/>
                      <a:pt x="71998" y="39480"/>
                      <a:pt x="72025" y="39385"/>
                    </a:cubicBezTo>
                    <a:lnTo>
                      <a:pt x="94903" y="41502"/>
                    </a:lnTo>
                    <a:cubicBezTo>
                      <a:pt x="94919" y="41758"/>
                      <a:pt x="95040" y="42007"/>
                      <a:pt x="95266" y="42168"/>
                    </a:cubicBezTo>
                    <a:cubicBezTo>
                      <a:pt x="95423" y="42280"/>
                      <a:pt x="95601" y="42334"/>
                      <a:pt x="95781" y="42334"/>
                    </a:cubicBezTo>
                    <a:cubicBezTo>
                      <a:pt x="96056" y="42334"/>
                      <a:pt x="96329" y="42206"/>
                      <a:pt x="96502" y="41965"/>
                    </a:cubicBezTo>
                    <a:cubicBezTo>
                      <a:pt x="96639" y="41772"/>
                      <a:pt x="96694" y="41539"/>
                      <a:pt x="96655" y="41305"/>
                    </a:cubicBezTo>
                    <a:cubicBezTo>
                      <a:pt x="96620" y="41070"/>
                      <a:pt x="96493" y="40865"/>
                      <a:pt x="96301" y="40727"/>
                    </a:cubicBezTo>
                    <a:cubicBezTo>
                      <a:pt x="96148" y="40618"/>
                      <a:pt x="95971" y="40561"/>
                      <a:pt x="95788" y="40561"/>
                    </a:cubicBezTo>
                    <a:cubicBezTo>
                      <a:pt x="95739" y="40561"/>
                      <a:pt x="95690" y="40565"/>
                      <a:pt x="95641" y="40573"/>
                    </a:cubicBezTo>
                    <a:cubicBezTo>
                      <a:pt x="95408" y="40613"/>
                      <a:pt x="95203" y="40739"/>
                      <a:pt x="95065" y="40932"/>
                    </a:cubicBezTo>
                    <a:cubicBezTo>
                      <a:pt x="94993" y="41035"/>
                      <a:pt x="94944" y="41149"/>
                      <a:pt x="94920" y="41266"/>
                    </a:cubicBezTo>
                    <a:lnTo>
                      <a:pt x="72064" y="39153"/>
                    </a:lnTo>
                    <a:cubicBezTo>
                      <a:pt x="72068" y="38873"/>
                      <a:pt x="71940" y="38595"/>
                      <a:pt x="71697" y="38420"/>
                    </a:cubicBezTo>
                    <a:cubicBezTo>
                      <a:pt x="71545" y="38311"/>
                      <a:pt x="71367" y="38254"/>
                      <a:pt x="71183" y="38254"/>
                    </a:cubicBezTo>
                    <a:cubicBezTo>
                      <a:pt x="71134" y="38254"/>
                      <a:pt x="71085" y="38258"/>
                      <a:pt x="71036" y="38266"/>
                    </a:cubicBezTo>
                    <a:cubicBezTo>
                      <a:pt x="70879" y="38292"/>
                      <a:pt x="70737" y="38361"/>
                      <a:pt x="70617" y="38461"/>
                    </a:cubicBezTo>
                    <a:lnTo>
                      <a:pt x="51109" y="20911"/>
                    </a:lnTo>
                    <a:cubicBezTo>
                      <a:pt x="51188" y="20572"/>
                      <a:pt x="51063" y="20203"/>
                      <a:pt x="50764" y="19988"/>
                    </a:cubicBezTo>
                    <a:cubicBezTo>
                      <a:pt x="50609" y="19877"/>
                      <a:pt x="50430" y="19824"/>
                      <a:pt x="50253" y="19824"/>
                    </a:cubicBezTo>
                    <a:cubicBezTo>
                      <a:pt x="50023" y="19824"/>
                      <a:pt x="49796" y="19913"/>
                      <a:pt x="49627" y="20080"/>
                    </a:cubicBezTo>
                    <a:lnTo>
                      <a:pt x="1890" y="937"/>
                    </a:lnTo>
                    <a:cubicBezTo>
                      <a:pt x="1894" y="873"/>
                      <a:pt x="1893" y="807"/>
                      <a:pt x="1881" y="741"/>
                    </a:cubicBezTo>
                    <a:cubicBezTo>
                      <a:pt x="1842" y="507"/>
                      <a:pt x="1715" y="304"/>
                      <a:pt x="1523" y="167"/>
                    </a:cubicBezTo>
                    <a:cubicBezTo>
                      <a:pt x="1371" y="58"/>
                      <a:pt x="1192" y="1"/>
                      <a:pt x="10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>
            <a:spLocks noGrp="1"/>
          </p:cNvSpPr>
          <p:nvPr>
            <p:ph type="title" hasCustomPrompt="1"/>
          </p:nvPr>
        </p:nvSpPr>
        <p:spPr>
          <a:xfrm>
            <a:off x="1200575" y="2266166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200575" y="2948884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2" hasCustomPrompt="1"/>
          </p:nvPr>
        </p:nvSpPr>
        <p:spPr>
          <a:xfrm>
            <a:off x="1200575" y="977950"/>
            <a:ext cx="2739300" cy="6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3"/>
          </p:nvPr>
        </p:nvSpPr>
        <p:spPr>
          <a:xfrm>
            <a:off x="1200575" y="1669422"/>
            <a:ext cx="2739300" cy="3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4" hasCustomPrompt="1"/>
          </p:nvPr>
        </p:nvSpPr>
        <p:spPr>
          <a:xfrm>
            <a:off x="1200575" y="3555582"/>
            <a:ext cx="2739300" cy="6675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1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5"/>
          </p:nvPr>
        </p:nvSpPr>
        <p:spPr>
          <a:xfrm>
            <a:off x="1200575" y="4238300"/>
            <a:ext cx="27393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4727801" cy="22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4"/>
          <p:cNvGrpSpPr/>
          <p:nvPr/>
        </p:nvGrpSpPr>
        <p:grpSpPr>
          <a:xfrm>
            <a:off x="0" y="0"/>
            <a:ext cx="9144001" cy="5143500"/>
            <a:chOff x="0" y="0"/>
            <a:chExt cx="9144001" cy="5143500"/>
          </a:xfrm>
        </p:grpSpPr>
        <p:pic>
          <p:nvPicPr>
            <p:cNvPr id="223" name="Google Shape;223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0" y="0"/>
              <a:ext cx="4727801" cy="225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5738810" y="0"/>
              <a:ext cx="340519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5" name="Google Shape;225;p24"/>
          <p:cNvGrpSpPr/>
          <p:nvPr/>
        </p:nvGrpSpPr>
        <p:grpSpPr>
          <a:xfrm rot="756538">
            <a:off x="-1069833" y="-1842572"/>
            <a:ext cx="4574157" cy="3479412"/>
            <a:chOff x="1522650" y="1117750"/>
            <a:chExt cx="4574075" cy="3479350"/>
          </a:xfrm>
        </p:grpSpPr>
        <p:sp>
          <p:nvSpPr>
            <p:cNvPr id="226" name="Google Shape;226;p24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"/>
              <a:buNone/>
              <a:defRPr sz="3000" b="1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●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○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iro"/>
              <a:buChar char="■"/>
              <a:defRPr sz="12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8" r:id="rId7"/>
    <p:sldLayoutId id="2147483668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>
                <a:solidFill>
                  <a:schemeClr val="dk1"/>
                </a:solidFill>
              </a:rPr>
              <a:t>Форензика фајл система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713225" y="3885650"/>
            <a:ext cx="3690600" cy="405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/>
              <a:t>дипл. инг. Милош Лазовић, 1715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волумена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marL="342900" marR="0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Различити оперативни системи и хардверске платформе користе различите методе за партиционисање. </a:t>
            </a:r>
          </a:p>
          <a:p>
            <a:pPr marL="342900" marR="0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Обично се користе једна или више табела, где свака ставка у табели описује једну партицију. </a:t>
            </a:r>
          </a:p>
          <a:p>
            <a:pPr marL="342900" marR="0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Свака ставка од података садржи: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почетни сектор партиције, 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крајњи сектор партиције или дужину партиције и </a:t>
            </a:r>
          </a:p>
          <a:p>
            <a:pPr marL="800100" lvl="1" indent="-34290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тип партиције. 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5AE9FA7D-5371-56B8-869D-A10114033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12" y="3173836"/>
            <a:ext cx="3902445" cy="15246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BB4B72-69F9-601A-DECB-B25CAF449757}"/>
              </a:ext>
            </a:extLst>
          </p:cNvPr>
          <p:cNvSpPr txBox="1"/>
          <p:nvPr/>
        </p:nvSpPr>
        <p:spPr>
          <a:xfrm>
            <a:off x="3099391" y="4560325"/>
            <a:ext cx="3747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Табела са основним подацима о свакој партицији</a:t>
            </a:r>
            <a:endParaRPr lang="en-US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269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волумена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marL="342900" marR="0" indent="-342900" algn="just">
              <a:lnSpc>
                <a:spcPct val="107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Код </a:t>
            </a:r>
            <a:r>
              <a:rPr lang="sr-Latn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Windows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оперативног система волумен хард диска може да се подели на више мањих партиција, којима се додељује слово за идентификацију</a:t>
            </a:r>
          </a:p>
          <a:p>
            <a:pPr marL="342900" marR="0" indent="-342900" algn="just">
              <a:lnSpc>
                <a:spcPct val="107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Код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Unix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оперативних система партиције се не представљају као засебни дискови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C:, D: i E: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већ као директоријуми који почиљу од корена директоријума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“/”.</a:t>
            </a:r>
            <a:endParaRPr lang="en-US" sz="1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BB4B72-69F9-601A-DECB-B25CAF449757}"/>
              </a:ext>
            </a:extLst>
          </p:cNvPr>
          <p:cNvSpPr txBox="1"/>
          <p:nvPr/>
        </p:nvSpPr>
        <p:spPr>
          <a:xfrm>
            <a:off x="1717158" y="4495670"/>
            <a:ext cx="61456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Приступне тачке два волумена и CD-ROM-а, код Windows система – а), и код UNIX система – б)</a:t>
            </a:r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en-US" sz="1000" i="1"/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6159BA97-F1EF-5903-F122-88FE92AFF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27" y="2939188"/>
            <a:ext cx="5271543" cy="155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90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3460173" y="2571750"/>
            <a:ext cx="5969577" cy="164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000"/>
              <a:t>Анализа фајл система</a:t>
            </a:r>
            <a:endParaRPr sz="4000"/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sr-Latn-RS"/>
              <a:t>3</a:t>
            </a:r>
            <a:endParaRPr/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53352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-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4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FAT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File Allocation Table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фајл систем је један од најједноставнијих фајл система присутних у уобичајеним оперативним системима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4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FAT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је примарни фајл систем у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Microsoft DOS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Windows 9x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оперативним системима</a:t>
            </a:r>
            <a:endParaRPr lang="en-U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4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Предности FAT фајл система укључују једноставност имплементације, подршку за различите оперативне системе (посебно старије верзије Windows-a и Unix-a) и широку компатибилност са различитим уређајима као што су флеш картице и USB дискови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4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FAT фајл систем има неколико недостатака, укључујући ограничење у величини фајлова и партиција, слабу подршку за безбедност и недостатак напредних функционалности које се налазе у модернијим фајл системима</a:t>
            </a:r>
            <a:endParaRPr lang="en-US" sz="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176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-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algn="just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Постоје две битне структуре података у FAT-у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File Allocation Table и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1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директоријумска структура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(directory entry structure)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Основна концепција FAT фајл система је да се сваком фајлу и директоријуму додели структура података,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ставка директоријумске структуре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која садржи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 фајла,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величину,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почетну адресу садржаја фајла и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друге метаподатке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clustering data&#10;&#10;Description automatically generated">
            <a:extLst>
              <a:ext uri="{FF2B5EF4-FFF2-40B4-BE49-F238E27FC236}">
                <a16:creationId xmlns:a16="http://schemas.microsoft.com/office/drawing/2014/main" id="{AB2F09B6-F7CC-E5E4-79E1-B2314982A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383" y="2822944"/>
            <a:ext cx="3858962" cy="205784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4E70F-D1C6-258D-6135-600D0C316264}"/>
              </a:ext>
            </a:extLst>
          </p:cNvPr>
          <p:cNvSpPr txBox="1"/>
          <p:nvPr/>
        </p:nvSpPr>
        <p:spPr>
          <a:xfrm>
            <a:off x="4154354" y="4749985"/>
            <a:ext cx="4734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Однос између ставки директоријумске структуре, кластера и FAT структуре</a:t>
            </a:r>
            <a:endParaRPr lang="en-US" sz="900" i="1"/>
          </a:p>
        </p:txBody>
      </p:sp>
    </p:spTree>
    <p:extLst>
      <p:ext uri="{BB962C8B-B14F-4D97-AF65-F5344CB8AC3E}">
        <p14:creationId xmlns:p14="http://schemas.microsoft.com/office/powerpoint/2010/main" val="2820729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-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FAT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Постоје три различите верзије FAT-а: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algn="just">
              <a:lnSpc>
                <a:spcPct val="107000"/>
              </a:lnSpc>
              <a:spcBef>
                <a:spcPts val="0"/>
              </a:spcBef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FAT12,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algn="just">
              <a:lnSpc>
                <a:spcPct val="107000"/>
              </a:lnSpc>
              <a:spcBef>
                <a:spcPts val="0"/>
              </a:spcBef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FAT16 и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algn="just">
              <a:lnSpc>
                <a:spcPct val="107000"/>
              </a:lnSpc>
              <a:spcBef>
                <a:spcPts val="0"/>
              </a:spcBef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FAT32</a:t>
            </a: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Распоред FAT фајл система има три физичка дела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Прв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део је резервисано подручје. У FAT12 и FAT16, ово подручје је обично величине само 1 сектор, али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тачна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величина је дефинисана у boot сектору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Друг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део је FAT подручје, и садржи основне и резервне FAT структуре. Почиње у сектору који следи након резервисаног подручја, а његова величина се рачуна на основу броја и величине FAT структура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Трећ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део је подручје података, и садржи кластере који ће бити додељени за смештање садржаја фајлова и директоријума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black rectangle with a white background&#10;&#10;Description automatically generated">
            <a:extLst>
              <a:ext uri="{FF2B5EF4-FFF2-40B4-BE49-F238E27FC236}">
                <a16:creationId xmlns:a16="http://schemas.microsoft.com/office/drawing/2014/main" id="{93F47017-BBA3-8DB7-66E2-C27FAA890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281224"/>
            <a:ext cx="4225124" cy="101064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D91BC8-4158-FD3F-9141-7FCFF4BA7B26}"/>
              </a:ext>
            </a:extLst>
          </p:cNvPr>
          <p:cNvSpPr txBox="1"/>
          <p:nvPr/>
        </p:nvSpPr>
        <p:spPr>
          <a:xfrm>
            <a:off x="5642905" y="2155799"/>
            <a:ext cx="2553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Физичка организација FAT фајл система</a:t>
            </a:r>
            <a:endParaRPr lang="en-US" sz="900" i="1"/>
          </a:p>
        </p:txBody>
      </p:sp>
    </p:spTree>
    <p:extLst>
      <p:ext uri="{BB962C8B-B14F-4D97-AF65-F5344CB8AC3E}">
        <p14:creationId xmlns:p14="http://schemas.microsoft.com/office/powerpoint/2010/main" val="1892187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3847835" cy="3406279"/>
          </a:xfrm>
        </p:spPr>
        <p:txBody>
          <a:bodyPr/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Master File Table (MFT) је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главна компонента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NTFS-а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и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садржи информације о свим фајловима и директоријумима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Сваки фајл и директоријум имају барем једн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 ставку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у табели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Величине су 1 KB, али само прва 42 бајта имају дефинисану сврху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п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реостали бајтови чувају атрибуте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Почетна локација MFT-а је дата у boot сектору, који се увек налази у првом сектору фајл система</a:t>
            </a:r>
          </a:p>
        </p:txBody>
      </p:sp>
      <p:pic>
        <p:nvPicPr>
          <p:cNvPr id="9" name="Picture 8" descr="A diagram of clustering data&#10;&#10;Description automatically generated">
            <a:extLst>
              <a:ext uri="{FF2B5EF4-FFF2-40B4-BE49-F238E27FC236}">
                <a16:creationId xmlns:a16="http://schemas.microsoft.com/office/drawing/2014/main" id="{73FC96E3-467D-28B6-6990-370811F70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214" y="1307805"/>
            <a:ext cx="4335698" cy="277576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132FA9-3080-C813-F7AA-76BF9EC6851A}"/>
              </a:ext>
            </a:extLst>
          </p:cNvPr>
          <p:cNvSpPr txBox="1"/>
          <p:nvPr/>
        </p:nvSpPr>
        <p:spPr>
          <a:xfrm>
            <a:off x="5259076" y="4083569"/>
            <a:ext cx="3453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Релација између boot сектора и $MFT структуре</a:t>
            </a:r>
            <a:endParaRPr lang="en-US" sz="1050" i="1"/>
          </a:p>
        </p:txBody>
      </p:sp>
    </p:spTree>
    <p:extLst>
      <p:ext uri="{BB962C8B-B14F-4D97-AF65-F5344CB8AC3E}">
        <p14:creationId xmlns:p14="http://schemas.microsoft.com/office/powerpoint/2010/main" val="306554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7914789" cy="3406279"/>
          </a:xfrm>
        </p:spPr>
        <p:txBody>
          <a:bodyPr/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New Technology File System (NTFS) је подразумевани је фајл систем за оперативне системе Microsoft Windows NT, Windows 2000, Windows XP, and Windows Server</a:t>
            </a: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NTFS је дизајниран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како би обезбедио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поузданост, безбедност и подршку за смештање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велике количине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података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Један од најважнијих концепата у разумевању дизајна NTFS-а је да се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сви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подаци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алоцирају као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фајлови. Ово укључује основне административне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метаподатке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фајл система који су обично сакривени код других фајл система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Цео фајл систем се сматра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облашћу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података, и сваки сектор може бити додељен фајлу</a:t>
            </a:r>
            <a:endParaRPr lang="en-US" sz="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63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1" y="1415656"/>
            <a:ext cx="4847296" cy="3406279"/>
          </a:xfrm>
        </p:spPr>
        <p:txBody>
          <a:bodyPr/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Пошто је сваки бајт у волумену алоциран неком фајлу, морају постојати фајлови који чувају административне податке фајл система. Microsoft ове фајлове назива фајловима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метаподатака.</a:t>
            </a: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Првих 16 уноса у Master File Table (MFT) су резервисани за фајлове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метаподатака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Ови уноси садрже кључне информације које фајл систем користи за управљање својим структурамама и подацима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Фајлови м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етапода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така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су скривени од просечног корисника да би се спречиле случајне измене или брисање критичних системских података</a:t>
            </a:r>
            <a:endParaRPr lang="en-US" sz="5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AFDA70-30FD-8A96-DA26-5B74E4BF4F64}"/>
              </a:ext>
            </a:extLst>
          </p:cNvPr>
          <p:cNvSpPr txBox="1"/>
          <p:nvPr/>
        </p:nvSpPr>
        <p:spPr>
          <a:xfrm>
            <a:off x="5717628" y="4630272"/>
            <a:ext cx="2217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200" i="1">
                <a:latin typeface="Times New Roman" panose="02020603050405020304" pitchFamily="18" charset="0"/>
                <a:ea typeface="Calibri" panose="020F0502020204030204" pitchFamily="34" charset="0"/>
              </a:rPr>
              <a:t>Листа фајлова метаподатака</a:t>
            </a:r>
            <a:endParaRPr lang="en-US" sz="1050" i="1"/>
          </a:p>
        </p:txBody>
      </p:sp>
      <p:pic>
        <p:nvPicPr>
          <p:cNvPr id="6" name="Picture 5" descr="A list of text on a white background&#10;&#10;Description automatically generated">
            <a:extLst>
              <a:ext uri="{FF2B5EF4-FFF2-40B4-BE49-F238E27FC236}">
                <a16:creationId xmlns:a16="http://schemas.microsoft.com/office/drawing/2014/main" id="{892DB22A-408E-BB29-48BE-02899C79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89" y="1147440"/>
            <a:ext cx="3399299" cy="340627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3007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en-US"/>
          </a:p>
        </p:txBody>
      </p:sp>
      <p:sp>
        <p:nvSpPr>
          <p:cNvPr id="8" name="Google Shape;368;p30">
            <a:extLst>
              <a:ext uri="{FF2B5EF4-FFF2-40B4-BE49-F238E27FC236}">
                <a16:creationId xmlns:a16="http://schemas.microsoft.com/office/drawing/2014/main" id="{2A0A92E6-121F-697A-B13B-69AF286185DC}"/>
              </a:ext>
            </a:extLst>
          </p:cNvPr>
          <p:cNvSpPr txBox="1">
            <a:spLocks/>
          </p:cNvSpPr>
          <p:nvPr/>
        </p:nvSpPr>
        <p:spPr>
          <a:xfrm>
            <a:off x="463289" y="1429110"/>
            <a:ext cx="8382007" cy="1338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304800" algn="just"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Ставка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MFT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табеле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има мало унутрашње структуре и већином је коришћен за чување атрибута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остој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и много типова атрибута и сваки има своју унутрашњу структуру. Постоје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атрибути за име фајла, датум и време, па чак и за његов садржај</a:t>
            </a:r>
            <a:endParaRPr lang="en-US" sz="3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Google Shape;368;p30">
            <a:extLst>
              <a:ext uri="{FF2B5EF4-FFF2-40B4-BE49-F238E27FC236}">
                <a16:creationId xmlns:a16="http://schemas.microsoft.com/office/drawing/2014/main" id="{7656C13D-4E57-D720-563B-622870F60E7F}"/>
              </a:ext>
            </a:extLst>
          </p:cNvPr>
          <p:cNvSpPr txBox="1">
            <a:spLocks/>
          </p:cNvSpPr>
          <p:nvPr/>
        </p:nvSpPr>
        <p:spPr>
          <a:xfrm>
            <a:off x="164592" y="2204679"/>
            <a:ext cx="4778346" cy="2695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200"/>
              </a:spcAft>
            </a:pP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90550" indent="-285750" algn="just">
              <a:lnSpc>
                <a:spcPct val="100000"/>
              </a:lnSpc>
              <a:spcBef>
                <a:spcPts val="200"/>
              </a:spcBef>
              <a:spcAft>
                <a:spcPts val="1200"/>
              </a:spcAft>
              <a:buClrTx/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Иако сваки тип атрибута чува различит тип података, сви атрибути имају два дела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заглавље и садржај.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62000" lvl="1" algn="just">
              <a:lnSpc>
                <a:spcPct val="100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Заглавље је генеричко и стандардно за све атрибуте.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62000" lvl="1" algn="just">
              <a:lnSpc>
                <a:spcPct val="100000"/>
              </a:lnSpc>
              <a:spcBef>
                <a:spcPts val="200"/>
              </a:spcBef>
              <a:spcAft>
                <a:spcPts val="1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Садржај је специфичан за тип атрибута и може бити било које величине</a:t>
            </a:r>
            <a:endParaRPr lang="en-US" sz="3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750AF-DB2B-31C4-BBC7-3C3B879BA200}"/>
              </a:ext>
            </a:extLst>
          </p:cNvPr>
          <p:cNvSpPr txBox="1"/>
          <p:nvPr/>
        </p:nvSpPr>
        <p:spPr>
          <a:xfrm>
            <a:off x="5456568" y="4365278"/>
            <a:ext cx="31550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Пример резидентних и нерезидентних атрибута</a:t>
            </a:r>
            <a:endParaRPr lang="en-US" sz="700" i="1"/>
          </a:p>
        </p:txBody>
      </p:sp>
      <p:pic>
        <p:nvPicPr>
          <p:cNvPr id="13" name="Picture 12" descr="A diagram of a cluster&#10;&#10;Description automatically generated">
            <a:extLst>
              <a:ext uri="{FF2B5EF4-FFF2-40B4-BE49-F238E27FC236}">
                <a16:creationId xmlns:a16="http://schemas.microsoft.com/office/drawing/2014/main" id="{5698738C-4FD4-1D90-46CF-E4F73AF9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942" y="2514600"/>
            <a:ext cx="3806354" cy="1803814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530302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>
            <a:spLocks noGrp="1"/>
          </p:cNvSpPr>
          <p:nvPr>
            <p:ph type="title"/>
          </p:nvPr>
        </p:nvSpPr>
        <p:spPr>
          <a:xfrm>
            <a:off x="3460173" y="2571750"/>
            <a:ext cx="5969577" cy="1644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600"/>
              <a:t>Организација и принцип рада хард-дискова</a:t>
            </a:r>
            <a:endParaRPr sz="3600"/>
          </a:p>
        </p:txBody>
      </p:sp>
      <p:sp>
        <p:nvSpPr>
          <p:cNvPr id="294" name="Google Shape;294;p33"/>
          <p:cNvSpPr txBox="1">
            <a:spLocks noGrp="1"/>
          </p:cNvSpPr>
          <p:nvPr>
            <p:ph type="title" idx="2"/>
          </p:nvPr>
        </p:nvSpPr>
        <p:spPr>
          <a:xfrm>
            <a:off x="4047175" y="1438750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95" name="Google Shape;295;p33"/>
          <p:cNvGrpSpPr/>
          <p:nvPr/>
        </p:nvGrpSpPr>
        <p:grpSpPr>
          <a:xfrm rot="756538">
            <a:off x="5159567" y="-1610422"/>
            <a:ext cx="4574157" cy="3479412"/>
            <a:chOff x="1522650" y="1117750"/>
            <a:chExt cx="4574075" cy="3479350"/>
          </a:xfrm>
        </p:grpSpPr>
        <p:sp>
          <p:nvSpPr>
            <p:cNvPr id="296" name="Google Shape;296;p33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NTFS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D750AF-DB2B-31C4-BBC7-3C3B879BA200}"/>
              </a:ext>
            </a:extLst>
          </p:cNvPr>
          <p:cNvSpPr txBox="1"/>
          <p:nvPr/>
        </p:nvSpPr>
        <p:spPr>
          <a:xfrm>
            <a:off x="5456568" y="4365278"/>
            <a:ext cx="31550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Пример резидентних и нерезидентних атрибута</a:t>
            </a:r>
            <a:endParaRPr lang="en-US" sz="700" i="1"/>
          </a:p>
        </p:txBody>
      </p:sp>
      <p:pic>
        <p:nvPicPr>
          <p:cNvPr id="13" name="Picture 12" descr="A diagram of a cluster&#10;&#10;Description automatically generated">
            <a:extLst>
              <a:ext uri="{FF2B5EF4-FFF2-40B4-BE49-F238E27FC236}">
                <a16:creationId xmlns:a16="http://schemas.microsoft.com/office/drawing/2014/main" id="{5698738C-4FD4-1D90-46CF-E4F73AF91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942" y="2621075"/>
            <a:ext cx="3806354" cy="1803814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3" name="Google Shape;368;p30">
            <a:extLst>
              <a:ext uri="{FF2B5EF4-FFF2-40B4-BE49-F238E27FC236}">
                <a16:creationId xmlns:a16="http://schemas.microsoft.com/office/drawing/2014/main" id="{DCB2E6E5-CDBE-5EA2-650D-ECF8B763F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289" y="1429110"/>
            <a:ext cx="8382007" cy="1332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Ј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едан од атрибута се користи за чување садржаја фајла, што може бити неколико мегабајта или гигабајта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Није практично чувати ову количину података у MFT запису који има само 1.024 бајта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Да би се решио овај проблем, NTFS обезбеђује два места где се садржај атрибута може чувати. 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Google Shape;368;p30">
            <a:extLst>
              <a:ext uri="{FF2B5EF4-FFF2-40B4-BE49-F238E27FC236}">
                <a16:creationId xmlns:a16="http://schemas.microsoft.com/office/drawing/2014/main" id="{07EFD597-7738-836A-53F0-6365C0B7A399}"/>
              </a:ext>
            </a:extLst>
          </p:cNvPr>
          <p:cNvSpPr txBox="1">
            <a:spLocks/>
          </p:cNvSpPr>
          <p:nvPr/>
        </p:nvSpPr>
        <p:spPr>
          <a:xfrm>
            <a:off x="226470" y="2621075"/>
            <a:ext cx="4705194" cy="2148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762000" lvl="1" algn="just">
              <a:lnSpc>
                <a:spcPct val="107000"/>
              </a:lnSpc>
              <a:spcAft>
                <a:spcPts val="800"/>
              </a:spcAft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Резидентни атрибут (</a:t>
            </a:r>
            <a:r>
              <a:rPr lang="en-US" sz="1400" i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resident attribute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чува свој садржај у MFT запису заједно са заглављем атрибута. Ово функционише само за мале атрибуте. 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762000" lvl="1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Нерезидентни атрибут (</a:t>
            </a:r>
            <a:r>
              <a:rPr lang="en-US" sz="1400" i="1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non-resident attribute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 чува свој садржај у спољном кластеру у фајл систему</a:t>
            </a:r>
            <a:endParaRPr lang="en-US" sz="1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algn="just">
              <a:lnSpc>
                <a:spcPct val="107000"/>
              </a:lnSpc>
              <a:spcAft>
                <a:spcPts val="800"/>
              </a:spcAft>
            </a:pP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389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Ext2, Ext3</a:t>
            </a:r>
            <a:endParaRPr lang="en-US"/>
          </a:p>
        </p:txBody>
      </p:sp>
      <p:sp>
        <p:nvSpPr>
          <p:cNvPr id="12" name="Google Shape;368;p30">
            <a:extLst>
              <a:ext uri="{FF2B5EF4-FFF2-40B4-BE49-F238E27FC236}">
                <a16:creationId xmlns:a16="http://schemas.microsoft.com/office/drawing/2014/main" id="{9699292D-8F52-EAB1-4889-CEA9157A371F}"/>
              </a:ext>
            </a:extLst>
          </p:cNvPr>
          <p:cNvSpPr txBox="1">
            <a:spLocks/>
          </p:cNvSpPr>
          <p:nvPr/>
        </p:nvSpPr>
        <p:spPr>
          <a:xfrm>
            <a:off x="420759" y="1516580"/>
            <a:ext cx="7960711" cy="278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pPr marL="304800" algn="just">
              <a:lnSpc>
                <a:spcPct val="107000"/>
              </a:lnSpc>
              <a:spcAft>
                <a:spcPts val="1800"/>
              </a:spcAft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Фајл системи Ext2 и Ext3, који се често заједно називају ExtX, су подразумевани фајл системи за многе дистрибуције Linux оперативног система</a:t>
            </a:r>
          </a:p>
          <a:p>
            <a:pPr marL="304800" algn="just">
              <a:lnSpc>
                <a:spcPct val="107000"/>
              </a:lnSpc>
              <a:spcAft>
                <a:spcPts val="1800"/>
              </a:spcAft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Ext3 је новија верзија Ext2 </a:t>
            </a:r>
            <a:r>
              <a:rPr lang="sr-Cyrl-R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код које је 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дода</a:t>
            </a:r>
            <a:r>
              <a:rPr lang="sr-Cyrl-R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т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journaling</a:t>
            </a:r>
            <a:r>
              <a:rPr lang="sr-Cyrl-R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повећава отпорност на грешке и брже опорављање након пада система</a:t>
            </a:r>
          </a:p>
          <a:p>
            <a:pPr marL="304800" algn="just">
              <a:lnSpc>
                <a:spcPct val="107000"/>
              </a:lnSpc>
              <a:spcAft>
                <a:spcPts val="1800"/>
              </a:spcAft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ExtX су базирани на UNIX фајл систему (UFS). </a:t>
            </a:r>
            <a:endParaRPr lang="sr-Cyrl-RS" sz="16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7000"/>
              </a:lnSpc>
              <a:spcAft>
                <a:spcPts val="1800"/>
              </a:spcAft>
            </a:pP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ExtX</a:t>
            </a:r>
            <a:r>
              <a:rPr lang="sr-Cyrl-R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фајл системи</a:t>
            </a:r>
            <a:r>
              <a:rPr lang="en-US" sz="16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су уклонили многе компоненте UFS-а које више нису потребне, тако да су једноставнији за разумевање и објашњење</a:t>
            </a:r>
            <a:endParaRPr lang="sr-Cyrl-RS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457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Ext2, Ext3</a:t>
            </a:r>
            <a:endParaRPr lang="en-US"/>
          </a:p>
        </p:txBody>
      </p:sp>
      <p:sp>
        <p:nvSpPr>
          <p:cNvPr id="3" name="Google Shape;368;p30">
            <a:extLst>
              <a:ext uri="{FF2B5EF4-FFF2-40B4-BE49-F238E27FC236}">
                <a16:creationId xmlns:a16="http://schemas.microsoft.com/office/drawing/2014/main" id="{6BFBEF33-95F2-AD49-A995-1D9C124664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289" y="1595740"/>
            <a:ext cx="8382007" cy="2167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Основне информације о распореду ExtX су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смештене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у суперблок структури података, која се налази на почетку фајл система.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Друге значајне структуре су </a:t>
            </a:r>
          </a:p>
          <a:p>
            <a:pPr marL="762000" lvl="1" algn="just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блокови, </a:t>
            </a:r>
          </a:p>
          <a:p>
            <a:pPr marL="762000" lvl="1" algn="just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inode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</a:t>
            </a:r>
          </a:p>
          <a:p>
            <a:pPr marL="762000" lvl="1">
              <a:lnSpc>
                <a:spcPct val="107000"/>
              </a:lnSpc>
              <a:spcBef>
                <a:spcPts val="0"/>
              </a:spcBef>
              <a:spcAft>
                <a:spcPts val="2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директоријумска  структура </a:t>
            </a:r>
            <a:b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6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directory entry structure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</a:t>
            </a:r>
            <a:endParaRPr lang="sr-Cyrl-R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just">
              <a:lnSpc>
                <a:spcPct val="107000"/>
              </a:lnSpc>
              <a:spcAft>
                <a:spcPts val="200"/>
              </a:spcAft>
              <a:buNone/>
            </a:pPr>
            <a:endParaRPr lang="sr-Cyrl-RS" sz="1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Google Shape;368;p30">
            <a:extLst>
              <a:ext uri="{FF2B5EF4-FFF2-40B4-BE49-F238E27FC236}">
                <a16:creationId xmlns:a16="http://schemas.microsoft.com/office/drawing/2014/main" id="{AF8771AD-6A31-1161-84D3-63BC5DCAF219}"/>
              </a:ext>
            </a:extLst>
          </p:cNvPr>
          <p:cNvSpPr txBox="1">
            <a:spLocks/>
          </p:cNvSpPr>
          <p:nvPr/>
        </p:nvSpPr>
        <p:spPr>
          <a:xfrm>
            <a:off x="520393" y="3839718"/>
            <a:ext cx="3236983" cy="1093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04800" algn="just">
              <a:lnSpc>
                <a:spcPct val="107000"/>
              </a:lnSpc>
              <a:spcAft>
                <a:spcPts val="600"/>
              </a:spcAft>
              <a:buClrTx/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Садржај фајлова је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смештен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у блоковима, који представљају групе узастопних сектора</a:t>
            </a:r>
            <a:endParaRPr lang="sr-Cyrl-RS" sz="105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EB824F35-42F1-D996-E963-05D5B5B9B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376" y="2721085"/>
            <a:ext cx="5178056" cy="166535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E1D6B-902B-D4F3-6B7D-D358A1017F89}"/>
              </a:ext>
            </a:extLst>
          </p:cNvPr>
          <p:cNvSpPr txBox="1"/>
          <p:nvPr/>
        </p:nvSpPr>
        <p:spPr>
          <a:xfrm>
            <a:off x="4286035" y="4382865"/>
            <a:ext cx="4559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Односи између ставки директоријума, inode структуре и блокова</a:t>
            </a:r>
            <a:endParaRPr lang="en-US" sz="400" i="1"/>
          </a:p>
        </p:txBody>
      </p:sp>
    </p:spTree>
    <p:extLst>
      <p:ext uri="{BB962C8B-B14F-4D97-AF65-F5344CB8AC3E}">
        <p14:creationId xmlns:p14="http://schemas.microsoft.com/office/powerpoint/2010/main" val="3123795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Ext2, Ext3</a:t>
            </a:r>
            <a:endParaRPr lang="en-US"/>
          </a:p>
        </p:txBody>
      </p:sp>
      <p:sp>
        <p:nvSpPr>
          <p:cNvPr id="9" name="Google Shape;368;p30">
            <a:extLst>
              <a:ext uri="{FF2B5EF4-FFF2-40B4-BE49-F238E27FC236}">
                <a16:creationId xmlns:a16="http://schemas.microsoft.com/office/drawing/2014/main" id="{C32E4958-8DDF-A599-1A42-A36F2F52F6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289" y="1543162"/>
            <a:ext cx="8138167" cy="1625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Суперблок у ExtX фајл систему се налази на 1,024 бајта од почетка фајл система и има величину од 1,024 бајта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Ова структура података садржи само конфигурационе вредности и не садржи заглавље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Суперблок садржи основне информације, као што су величина блока, укупан број блокова, број блокова по блок групи и број резервисаних блокова пре прве блок групе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Google Shape;368;p30">
            <a:extLst>
              <a:ext uri="{FF2B5EF4-FFF2-40B4-BE49-F238E27FC236}">
                <a16:creationId xmlns:a16="http://schemas.microsoft.com/office/drawing/2014/main" id="{680B4F26-7CFA-38A5-F112-2CB22F955350}"/>
              </a:ext>
            </a:extLst>
          </p:cNvPr>
          <p:cNvSpPr txBox="1">
            <a:spLocks/>
          </p:cNvSpPr>
          <p:nvPr/>
        </p:nvSpPr>
        <p:spPr>
          <a:xfrm>
            <a:off x="463289" y="2881246"/>
            <a:ext cx="4349808" cy="162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04800" algn="just">
              <a:lnSpc>
                <a:spcPct val="107000"/>
              </a:lnSpc>
              <a:spcAft>
                <a:spcPts val="600"/>
              </a:spcAft>
              <a:buClrTx/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Суперблок 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садржи укупан број inode 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структура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и број inode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-а 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по блок групи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7000"/>
              </a:lnSpc>
              <a:spcAft>
                <a:spcPts val="600"/>
              </a:spcAft>
              <a:buClrTx/>
            </a:pP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Необавезни подаци у суперблоку укључују име 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волумена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последње време писања, последње време монтирања и путању где је фајл систем последњи пут mount-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ован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8412AD-805F-4562-63BE-2214E6EB00E4}"/>
              </a:ext>
            </a:extLst>
          </p:cNvPr>
          <p:cNvSpPr txBox="1"/>
          <p:nvPr/>
        </p:nvSpPr>
        <p:spPr>
          <a:xfrm>
            <a:off x="5685208" y="4539839"/>
            <a:ext cx="2662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Распоред 5 блок група у ЕxtX фајл систему</a:t>
            </a:r>
            <a:endParaRPr lang="en-US" sz="100" i="1"/>
          </a:p>
        </p:txBody>
      </p:sp>
      <p:pic>
        <p:nvPicPr>
          <p:cNvPr id="14" name="Picture 13" descr="A diagram of a number of blocks&#10;&#10;Description automatically generated">
            <a:extLst>
              <a:ext uri="{FF2B5EF4-FFF2-40B4-BE49-F238E27FC236}">
                <a16:creationId xmlns:a16="http://schemas.microsoft.com/office/drawing/2014/main" id="{C8BA6F34-7AFC-B280-EF63-BF06E9248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572" y="3053985"/>
            <a:ext cx="4109594" cy="1567031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4115217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Ext2, Ext3</a:t>
            </a:r>
            <a:endParaRPr lang="en-US"/>
          </a:p>
        </p:txBody>
      </p:sp>
      <p:sp>
        <p:nvSpPr>
          <p:cNvPr id="5" name="Google Shape;368;p30">
            <a:extLst>
              <a:ext uri="{FF2B5EF4-FFF2-40B4-BE49-F238E27FC236}">
                <a16:creationId xmlns:a16="http://schemas.microsoft.com/office/drawing/2014/main" id="{3761CCE2-40CF-EE46-B478-B9F389427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0244" y="1640133"/>
            <a:ext cx="8223511" cy="13079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У блоку који следи након суперблока је табела дескриптора групе, која садржи дескриптор структуре за сваку блок групу у фајл систему</a:t>
            </a:r>
            <a:endParaRPr lang="sr-Cyrl-R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Поред садржаја фајлова, блок групе садрже административне податке, табеле дескриптора групе, табеле inode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-а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битмапе inode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-а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битмапе блокова. Дескриптор групе описује где се ови подаци могу наћи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sr-Cyrl-RS" sz="8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6" name="Google Shape;368;p30">
            <a:extLst>
              <a:ext uri="{FF2B5EF4-FFF2-40B4-BE49-F238E27FC236}">
                <a16:creationId xmlns:a16="http://schemas.microsoft.com/office/drawing/2014/main" id="{A3FAFAA1-7809-4705-DD4D-CBC31FC54F9C}"/>
              </a:ext>
            </a:extLst>
          </p:cNvPr>
          <p:cNvSpPr txBox="1">
            <a:spLocks/>
          </p:cNvSpPr>
          <p:nvPr/>
        </p:nvSpPr>
        <p:spPr>
          <a:xfrm>
            <a:off x="463289" y="3374631"/>
            <a:ext cx="4026356" cy="162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●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36C50"/>
              </a:buClr>
              <a:buSzPts val="1200"/>
              <a:buFont typeface="Raleway"/>
              <a:buChar char="○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36C50"/>
              </a:buClr>
              <a:buSzPts val="1200"/>
              <a:buFont typeface="Raleway"/>
              <a:buChar char="■"/>
              <a:defRPr sz="1200" b="0" i="0" u="none" strike="noStrike" cap="none">
                <a:solidFill>
                  <a:srgbClr val="536C5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304800" algn="just">
              <a:lnSpc>
                <a:spcPct val="107000"/>
              </a:lnSpc>
              <a:spcAft>
                <a:spcPts val="600"/>
              </a:spcAft>
              <a:buClrTx/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Дескриптор групе такође садржи број слободних блокова и inode-а у блок групи</a:t>
            </a:r>
            <a:endParaRPr lang="sr-Cyrl-RS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83BB9-6CCC-8ECE-8354-70E54D2A1FE6}"/>
              </a:ext>
            </a:extLst>
          </p:cNvPr>
          <p:cNvSpPr txBox="1"/>
          <p:nvPr/>
        </p:nvSpPr>
        <p:spPr>
          <a:xfrm>
            <a:off x="6147878" y="4384201"/>
            <a:ext cx="12506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Изглед блок групе</a:t>
            </a:r>
            <a:endParaRPr lang="en-US" sz="100" i="1"/>
          </a:p>
        </p:txBody>
      </p:sp>
      <p:pic>
        <p:nvPicPr>
          <p:cNvPr id="11" name="Picture 10" descr="A diagram of a table&#10;&#10;Description automatically generated">
            <a:extLst>
              <a:ext uri="{FF2B5EF4-FFF2-40B4-BE49-F238E27FC236}">
                <a16:creationId xmlns:a16="http://schemas.microsoft.com/office/drawing/2014/main" id="{CBF978B9-871B-7217-7F6B-894E6078B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225126"/>
            <a:ext cx="4402421" cy="1159075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362803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Ext2, Ext3</a:t>
            </a:r>
            <a:endParaRPr lang="en-US"/>
          </a:p>
        </p:txBody>
      </p:sp>
      <p:sp>
        <p:nvSpPr>
          <p:cNvPr id="8" name="Google Shape;368;p30">
            <a:extLst>
              <a:ext uri="{FF2B5EF4-FFF2-40B4-BE49-F238E27FC236}">
                <a16:creationId xmlns:a16="http://schemas.microsoft.com/office/drawing/2014/main" id="{A233B059-4352-E2FE-064E-308DE2C0A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289" y="1316329"/>
            <a:ext cx="4559815" cy="3382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algn="just">
              <a:lnSpc>
                <a:spcPct val="107000"/>
              </a:lnSpc>
              <a:spcAft>
                <a:spcPts val="6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сновни метаподаци фајла се чувају у inode структури података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Inode-и у свакој групи се чувају у табели, чија је локација наведена у дескриптору групе</a:t>
            </a:r>
            <a:endParaRPr lang="sr-Cyrl-RS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Један inode се алоцира за сваки фајл и директоријум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сваки inode може чувати адресе првих 12 блокова које је фајл алоцирао</a:t>
            </a:r>
            <a:r>
              <a:rPr lang="sr-Cyrl-R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директни показивачи</a:t>
            </a:r>
            <a:r>
              <a:rPr lang="sr-Cyrl-R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en-U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Ако фајл захтева више од 12 блокова, алоцира се блок да чува преостале адресе</a:t>
            </a:r>
            <a:r>
              <a:rPr lang="sr-Cyrl-RS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(индиректни блок показивач)</a:t>
            </a:r>
            <a:endParaRPr lang="sr-Cyrl-RS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Ако фајл има више блокова него што може да стане у 12 директних показивача и индиректном блоку, користи се двоструки индиректни блок</a:t>
            </a:r>
            <a:endParaRPr lang="sr-Cyrl-RS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Ако фајл и даље захтева више простора, може користити троструки индиректни 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блок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показивач. Троструки индиректни блок садржи адресе двоструког индиректног блока, који садрже адресе једноструких индиректних блокова</a:t>
            </a:r>
            <a:endParaRPr lang="sr-Cyrl-RS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</a:pPr>
            <a:endParaRPr lang="sr-Cyrl-RS" sz="5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10" name="Picture 9" descr="A diagram of a content&#10;&#10;Description automatically generated">
            <a:extLst>
              <a:ext uri="{FF2B5EF4-FFF2-40B4-BE49-F238E27FC236}">
                <a16:creationId xmlns:a16="http://schemas.microsoft.com/office/drawing/2014/main" id="{3DE502AC-CA2E-8A7C-6633-0F20A2F4E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104" y="1536404"/>
            <a:ext cx="3744446" cy="2777756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A2B713-934A-E4A3-5B01-7394C7699A88}"/>
              </a:ext>
            </a:extLst>
          </p:cNvPr>
          <p:cNvSpPr txBox="1"/>
          <p:nvPr/>
        </p:nvSpPr>
        <p:spPr>
          <a:xfrm>
            <a:off x="5093209" y="4314160"/>
            <a:ext cx="4050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Примери једноструких, двоструких и троструких блок показивача</a:t>
            </a:r>
            <a:endParaRPr lang="en-US" sz="1050" i="1"/>
          </a:p>
        </p:txBody>
      </p:sp>
    </p:spTree>
    <p:extLst>
      <p:ext uri="{BB962C8B-B14F-4D97-AF65-F5344CB8AC3E}">
        <p14:creationId xmlns:p14="http://schemas.microsoft.com/office/powerpoint/2010/main" val="3503222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UFS1, UFS2</a:t>
            </a:r>
            <a:endParaRPr lang="en-US"/>
          </a:p>
        </p:txBody>
      </p:sp>
      <p:sp>
        <p:nvSpPr>
          <p:cNvPr id="7" name="Google Shape;368;p30">
            <a:extLst>
              <a:ext uri="{FF2B5EF4-FFF2-40B4-BE49-F238E27FC236}">
                <a16:creationId xmlns:a16="http://schemas.microsoft.com/office/drawing/2014/main" id="{8A9D1B58-660B-F2E8-B6A5-9FD4A0343B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63290" y="1408814"/>
            <a:ext cx="7867320" cy="34070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UFS (UNIX File System), такође познат као FFS (Fast File System), је фајл систем који се користи у многим UNIX и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њему сличним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оперативним системима. UFS има две главне верзије: UFS1 и UFS2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UFS1 фајл систем је подразумевани фајл систем у OpenBSD и Solaris оперативним системима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Док UFS1 и UFS2 деле многе основне концепте, постоје значајне разлике између њих: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еличина i</a:t>
            </a:r>
            <a:r>
              <a:rPr lang="en-US"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ode-а: UFS2 користи веће inode структуре које укључују додатне временске o</a:t>
            </a: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знаке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друга поља за напредне функције.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одршка за веће фајлове: UFS2 подржава веће фајлове и веће укупне величине фајл система у односу на UFS1.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оља организација метаподатака: UFS2 пружа побољшану организацију и управљање метаподацима, што резултира бољим перформансама и скалабилношћу.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endParaRPr lang="sr-Cyrl-RS" sz="3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31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фајл система –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UFS1, UFS2</a:t>
            </a:r>
            <a:endParaRPr lang="en-US"/>
          </a:p>
        </p:txBody>
      </p:sp>
      <p:sp>
        <p:nvSpPr>
          <p:cNvPr id="5" name="Google Shape;368;p30">
            <a:extLst>
              <a:ext uri="{FF2B5EF4-FFF2-40B4-BE49-F238E27FC236}">
                <a16:creationId xmlns:a16="http://schemas.microsoft.com/office/drawing/2014/main" id="{810FB212-EA32-FA52-7AB4-B2647EE484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29739" y="1611990"/>
            <a:ext cx="8284471" cy="3118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7338" marR="0" indent="-287338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UFS има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суперблок 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структуру података на почетку фајл система која садржи основне информације о распореду</a:t>
            </a:r>
            <a:endParaRPr lang="sr-Cyrl-R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7338" marR="0" indent="-287338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Метаподаци за сваки фајл и директоријум се чувају у структури података званој inode</a:t>
            </a:r>
            <a:endParaRPr lang="sr-Cyrl-RS" sz="16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7338" marR="0" indent="-287338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Имена фајлова су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смештена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у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директоријумским 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структурама, које се налазе у блоковима алоцираним за директоријуме. </a:t>
            </a:r>
            <a:endParaRPr lang="sr-Cyrl-RS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7338" marR="0" indent="-287338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Директоријумске с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труктуре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b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(</a:t>
            </a:r>
            <a:r>
              <a:rPr lang="en-US" sz="1600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directory entry structure</a:t>
            </a: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 су основне </a:t>
            </a:r>
            <a:b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структуре података које садрже име </a:t>
            </a:r>
            <a:b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фајла и показивач на inode </a:t>
            </a: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структуру </a:t>
            </a:r>
            <a:b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U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фајла</a:t>
            </a:r>
            <a:endParaRPr lang="sr-Cyrl-RS" sz="16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diagram of a structure&#10;&#10;Description automatically generated">
            <a:extLst>
              <a:ext uri="{FF2B5EF4-FFF2-40B4-BE49-F238E27FC236}">
                <a16:creationId xmlns:a16="http://schemas.microsoft.com/office/drawing/2014/main" id="{8533DA67-E3DD-670C-F62D-02BFEC17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169" y="3087683"/>
            <a:ext cx="4834025" cy="1642813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EA2F49-802B-12D0-B325-FA17D8AAAA59}"/>
              </a:ext>
            </a:extLst>
          </p:cNvPr>
          <p:cNvSpPr txBox="1"/>
          <p:nvPr/>
        </p:nvSpPr>
        <p:spPr>
          <a:xfrm>
            <a:off x="4053840" y="4591996"/>
            <a:ext cx="509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Однос између дир. </a:t>
            </a:r>
            <a:r>
              <a:rPr lang="sr-Cyrl-RS" sz="1200" i="1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труктура, </a:t>
            </a:r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inode</a:t>
            </a:r>
            <a:r>
              <a:rPr lang="sr-Cyrl-R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структура и блокова података</a:t>
            </a:r>
            <a:endParaRPr lang="en-US" sz="1050" i="1"/>
          </a:p>
        </p:txBody>
      </p:sp>
    </p:spTree>
    <p:extLst>
      <p:ext uri="{BB962C8B-B14F-4D97-AF65-F5344CB8AC3E}">
        <p14:creationId xmlns:p14="http://schemas.microsoft.com/office/powerpoint/2010/main" val="27966561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93;p33">
            <a:extLst>
              <a:ext uri="{FF2B5EF4-FFF2-40B4-BE49-F238E27FC236}">
                <a16:creationId xmlns:a16="http://schemas.microsoft.com/office/drawing/2014/main" id="{14675061-C4B2-D035-55BF-9977EEE463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047" y="2571750"/>
            <a:ext cx="6570862" cy="239493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000"/>
              <a:t>Алат за анализу и визуализацију статистике датотека фајл система</a:t>
            </a:r>
          </a:p>
        </p:txBody>
      </p:sp>
      <p:sp>
        <p:nvSpPr>
          <p:cNvPr id="15" name="Google Shape;294;p33">
            <a:extLst>
              <a:ext uri="{FF2B5EF4-FFF2-40B4-BE49-F238E27FC236}">
                <a16:creationId xmlns:a16="http://schemas.microsoft.com/office/drawing/2014/main" id="{37EE09DF-80AF-9BFC-2BD5-8BB20177F90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791655" y="1375473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</a:t>
            </a:r>
            <a:r>
              <a:rPr lang="sr-Cyrl-RS"/>
              <a:t>4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0216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368;p30">
            <a:extLst>
              <a:ext uri="{FF2B5EF4-FFF2-40B4-BE49-F238E27FC236}">
                <a16:creationId xmlns:a16="http://schemas.microsoft.com/office/drawing/2014/main" id="{96A62FE9-3270-F561-C60D-FBCD39EB6B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421" y="1263526"/>
            <a:ext cx="7949191" cy="38799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5938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Алат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омогућава анализу и визуелизацију статистике коришћења датотека на фајл систему за одређени временски период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73138" lvl="1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Анализа статистике коришћења датотека: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30338" lvl="3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Прикупљање информација о приступима датотекама, укључујући време приступа, величину датотеке, тип датотеке (екстензију) и остале релевантне метаподатке.</a:t>
            </a:r>
            <a:endParaRPr lang="en-US" sz="1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3138" lvl="1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Визуелизација статистике: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30338" lvl="3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Креирање графикона или дијаграма који приказују статистику коришћења датотека по величини, типу и времену приступа.</a:t>
            </a:r>
          </a:p>
          <a:p>
            <a:pPr marL="973138" lvl="1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Календарски приказ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догађаја у фајл систему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30338" lvl="3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Омогућавање корисницима да одаберу </a:t>
            </a:r>
            <a:r>
              <a:rPr lang="sr-Cyrl-R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</a:t>
            </a: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прикажу све </a:t>
            </a:r>
            <a:r>
              <a:rPr lang="sr-Cyrl-R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догађаје који су се десили у фајл систему у току тог дана</a:t>
            </a: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sr-Cyrl-R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Могуће је праћење четири типа догађаја: креирање датотеке, измена датотеке, преименовање датотеке, брисање датотеке</a:t>
            </a:r>
            <a:endParaRPr lang="en-US" sz="1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73138" lvl="1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Кориснички интерфејс: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30338" lvl="1" indent="-287338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  <a:tabLst>
                <a:tab pos="457200" algn="l"/>
              </a:tabLst>
            </a:pPr>
            <a:r>
              <a:rPr lang="en-US" sz="11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Имплементација корисничког интерфејса који омогућава корисницима једноставно коришћење алата за анализу и визуелизацију статистике</a:t>
            </a:r>
            <a:endParaRPr lang="en-US" sz="11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402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рада хард-дискова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648438"/>
            <a:ext cx="7704000" cy="3226590"/>
          </a:xfrm>
        </p:spPr>
        <p:txBody>
          <a:bodyPr/>
          <a:lstStyle/>
          <a:p>
            <a:pPr marL="171450" indent="-171450">
              <a:spcAft>
                <a:spcPts val="1600"/>
              </a:spcAft>
            </a:pPr>
            <a:r>
              <a:rPr lang="ru-RU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pace Grotesk" panose="020B0604020202020204" charset="0"/>
              </a:rPr>
              <a:t>Хард-дискови састоје се од једног или више кружних плоча затворених у херметичком кућишту</a:t>
            </a:r>
          </a:p>
          <a:p>
            <a:pPr marL="171450" indent="-171450">
              <a:spcAft>
                <a:spcPts val="1600"/>
              </a:spcAft>
            </a:pPr>
            <a:r>
              <a:rPr lang="ru-RU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pace Grotesk" panose="020B0604020202020204" charset="0"/>
              </a:rPr>
              <a:t>Ове кружне плоче врте се око једне средишње осе уз помоћу електромотора</a:t>
            </a:r>
          </a:p>
          <a:p>
            <a:pPr marL="171450" indent="-171450">
              <a:spcAft>
                <a:spcPts val="1600"/>
              </a:spcAft>
            </a:pPr>
            <a:r>
              <a:rPr lang="ru-RU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pace Grotesk" panose="020B0604020202020204" charset="0"/>
              </a:rPr>
              <a:t>Читање и записивање података врши се уз помоћ посебне магнетске главе која лебди непосредно изнад магнетског слоја</a:t>
            </a:r>
          </a:p>
          <a:p>
            <a:pPr marL="171450" indent="-171450">
              <a:spcAft>
                <a:spcPts val="1600"/>
              </a:spcAft>
            </a:pPr>
            <a:r>
              <a:rPr lang="ru-RU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Space Grotesk" panose="020B0604020202020204" charset="0"/>
              </a:rPr>
              <a:t>Код хард-дискова с више плоча, магнетске главе су на свакој плочи и некада с обе стране плоче</a:t>
            </a:r>
          </a:p>
          <a:p>
            <a:pPr marL="171450" indent="-171450">
              <a:spcAft>
                <a:spcPts val="1600"/>
              </a:spcAft>
            </a:pPr>
            <a:endParaRPr lang="ru-RU" sz="16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Space Grotes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287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368;p30">
            <a:extLst>
              <a:ext uri="{FF2B5EF4-FFF2-40B4-BE49-F238E27FC236}">
                <a16:creationId xmlns:a16="http://schemas.microsoft.com/office/drawing/2014/main" id="{F819899C-C814-7B86-F001-99543EF38C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1892" y="1226612"/>
            <a:ext cx="7949191" cy="346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Технологије </a:t>
            </a:r>
            <a:r>
              <a:rPr lang="sr-Cyrl-RS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коришћене за израду пројекта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.NET 6.0 (C# 10.0),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UI 3,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QLite</a:t>
            </a: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је намењен за коришћење на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Windows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оперативним системима, укључујући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Windwos 10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или касиније верзије.</a:t>
            </a:r>
            <a:endParaRPr lang="en-US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Праћење промена у директоријумима и над датотекама заснива се на имплементацији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FileSystemWatcher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класе у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.NET framework-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у. Ова класа 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користи Windows File System API, o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дносно функцију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ReadDirectoryChangesW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Windows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опертивни систем користи механизам за обавештавање који је део кернела и који прати систем датотека. Када дође до промена у директоријумима и датотекама, кернел генерише обавештење које функција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ReadDirectoryChangesW 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прослеђује апликацији.</a:t>
            </a:r>
            <a:endParaRPr lang="en-US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en-US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C49D9849-8911-F3B3-90C4-835FDE23F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135" y="3012375"/>
            <a:ext cx="6394704" cy="1769272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7188C-1D3F-281A-5602-D8827531E586}"/>
              </a:ext>
            </a:extLst>
          </p:cNvPr>
          <p:cNvSpPr txBox="1"/>
          <p:nvPr/>
        </p:nvSpPr>
        <p:spPr>
          <a:xfrm>
            <a:off x="2403109" y="4692590"/>
            <a:ext cx="4910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Ток обавештавања корисничке апликације о променама у фајл систему</a:t>
            </a:r>
            <a:endParaRPr lang="en-US" sz="1050" i="1"/>
          </a:p>
        </p:txBody>
      </p:sp>
    </p:spTree>
    <p:extLst>
      <p:ext uri="{BB962C8B-B14F-4D97-AF65-F5344CB8AC3E}">
        <p14:creationId xmlns:p14="http://schemas.microsoft.com/office/powerpoint/2010/main" val="3077597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368;p30">
            <a:extLst>
              <a:ext uri="{FF2B5EF4-FFF2-40B4-BE49-F238E27FC236}">
                <a16:creationId xmlns:a16="http://schemas.microsoft.com/office/drawing/2014/main" id="{365C3AAC-0F06-16AF-EB07-1D8750326A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177" y="1423014"/>
            <a:ext cx="7949191" cy="346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почетној страници апликације приказује се листа свих доступних партиција на систему и њихове основне информације: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Назив паритције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Ознака партиције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Тип партиције (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fixed, removable)</a:t>
            </a: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Формат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тип фајл система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Укупна величина фајл система </a:t>
            </a:r>
            <a:b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бајтовима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Заузети простор у бајтовима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3088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Слободан простор у бајтовима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A8968D5-6877-4DFD-EDDC-D3D1A8407B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376" y="1812417"/>
            <a:ext cx="4986655" cy="3137535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23889-54DC-0A61-A0BF-036A3F9D0E1B}"/>
              </a:ext>
            </a:extLst>
          </p:cNvPr>
          <p:cNvSpPr txBox="1"/>
          <p:nvPr/>
        </p:nvSpPr>
        <p:spPr>
          <a:xfrm>
            <a:off x="4358640" y="4889584"/>
            <a:ext cx="431881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Изглед Home стране са освновним информацијама о свим партицијама</a:t>
            </a:r>
            <a:endParaRPr lang="en-US" sz="900" i="1"/>
          </a:p>
        </p:txBody>
      </p:sp>
    </p:spTree>
    <p:extLst>
      <p:ext uri="{BB962C8B-B14F-4D97-AF65-F5344CB8AC3E}">
        <p14:creationId xmlns:p14="http://schemas.microsoft.com/office/powerpoint/2010/main" val="1769009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368;p30">
            <a:extLst>
              <a:ext uri="{FF2B5EF4-FFF2-40B4-BE49-F238E27FC236}">
                <a16:creationId xmlns:a16="http://schemas.microsoft.com/office/drawing/2014/main" id="{96591285-462B-0D51-56A1-AE07E2C819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8697" y="1484785"/>
            <a:ext cx="3810007" cy="346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страници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Statistics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приказују се четири графикона која пружају кориснику информације о томе када су биле највеће активности, које промене су се десиле и над којим типом фајлова. </a:t>
            </a: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Први графикон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Event Types</a:t>
            </a:r>
            <a:r>
              <a:rPr lang="en-U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приказује укупан број свих догађаја одређеног типа који се десио. </a:t>
            </a: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Други графикон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Most used file types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приказује над којих типом фајлова су се десили ти догађаји. </a:t>
            </a: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Трећи графикон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Activity in last hour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приказује активност у поседњих сат времена </a:t>
            </a:r>
          </a:p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Ч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етврти графикон </a:t>
            </a:r>
            <a:r>
              <a:rPr lang="en-US" i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Event activity history</a:t>
            </a:r>
            <a:r>
              <a:rPr lang="sr-Cyrl-RS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приказује којим данима су се дешавали догађаји.</a:t>
            </a:r>
            <a:endParaRPr lang="en-US" sz="9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DD85A7-95C4-E717-3CF5-08E0CD8ABBD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0" y="1708603"/>
            <a:ext cx="4517143" cy="2845110"/>
          </a:xfrm>
          <a:prstGeom prst="rect">
            <a:avLst/>
          </a:prstGeom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70F4F-E100-D221-63A5-94694A3052C7}"/>
              </a:ext>
            </a:extLst>
          </p:cNvPr>
          <p:cNvSpPr txBox="1"/>
          <p:nvPr/>
        </p:nvSpPr>
        <p:spPr>
          <a:xfrm>
            <a:off x="5783466" y="4607307"/>
            <a:ext cx="16065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Изглед </a:t>
            </a:r>
            <a:r>
              <a:rPr lang="en-U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Statistics</a:t>
            </a:r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стране</a:t>
            </a:r>
            <a:endParaRPr lang="en-US" sz="500" i="1"/>
          </a:p>
        </p:txBody>
      </p:sp>
    </p:spTree>
    <p:extLst>
      <p:ext uri="{BB962C8B-B14F-4D97-AF65-F5344CB8AC3E}">
        <p14:creationId xmlns:p14="http://schemas.microsoft.com/office/powerpoint/2010/main" val="1486292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Google Shape;368;p30">
            <a:extLst>
              <a:ext uri="{FF2B5EF4-FFF2-40B4-BE49-F238E27FC236}">
                <a16:creationId xmlns:a16="http://schemas.microsoft.com/office/drawing/2014/main" id="{5A7AF61F-DEBF-0FF7-7C6E-8F75D557AE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8065" y="1454238"/>
            <a:ext cx="8284471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страници </a:t>
            </a:r>
            <a:r>
              <a:rPr lang="en-US" sz="1400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Recent Events </a:t>
            </a: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 је приказ свих догађаја који су се десили у фајл систему и основне информације о њима</a:t>
            </a:r>
            <a:endParaRPr lang="en-US" sz="14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BB3635-D591-1F8E-3E18-1CEDBFCA08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84" y="2091431"/>
            <a:ext cx="6454431" cy="2705150"/>
          </a:xfrm>
          <a:prstGeom prst="rect">
            <a:avLst/>
          </a:prstGeom>
          <a:noFill/>
          <a:ln>
            <a:noFill/>
          </a:ln>
          <a:effectLst>
            <a:softEdge rad="127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75A678-B5CE-FFDD-A388-0EF94F5FB918}"/>
              </a:ext>
            </a:extLst>
          </p:cNvPr>
          <p:cNvSpPr txBox="1"/>
          <p:nvPr/>
        </p:nvSpPr>
        <p:spPr>
          <a:xfrm>
            <a:off x="3768735" y="4855058"/>
            <a:ext cx="18950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Изглед </a:t>
            </a:r>
            <a:r>
              <a:rPr lang="en-U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Recent Events</a:t>
            </a:r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стране</a:t>
            </a:r>
            <a:endParaRPr lang="en-US" sz="500" i="1"/>
          </a:p>
        </p:txBody>
      </p:sp>
    </p:spTree>
    <p:extLst>
      <p:ext uri="{BB962C8B-B14F-4D97-AF65-F5344CB8AC3E}">
        <p14:creationId xmlns:p14="http://schemas.microsoft.com/office/powerpoint/2010/main" val="2673048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368;p30">
            <a:extLst>
              <a:ext uri="{FF2B5EF4-FFF2-40B4-BE49-F238E27FC236}">
                <a16:creationId xmlns:a16="http://schemas.microsoft.com/office/drawing/2014/main" id="{0B725919-8C79-ACA9-2672-27A45F79FC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589" y="1854306"/>
            <a:ext cx="3121159" cy="34659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04800" marR="0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</a:pP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На страници </a:t>
            </a:r>
            <a:r>
              <a:rPr lang="en-US" sz="14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Calendar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приказан је календарски приказ свих догађаја за изабрани </a:t>
            </a:r>
            <a:r>
              <a:rPr lang="en-US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Watcher. </a:t>
            </a:r>
            <a:r>
              <a:rPr lang="sr-Cyrl-RS" sz="14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Селектовањем неког дана приказује се број догађаја који су се десили за сваки тип: креирање, измена, преименовање, брисање</a:t>
            </a:r>
            <a:endParaRPr lang="en-US" sz="7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5419CF-64AF-085B-7754-13479ABA29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655" y="1440273"/>
            <a:ext cx="4897405" cy="3072827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B3FB3B-2804-B540-EC37-1742C2B98A6B}"/>
              </a:ext>
            </a:extLst>
          </p:cNvPr>
          <p:cNvSpPr txBox="1"/>
          <p:nvPr/>
        </p:nvSpPr>
        <p:spPr>
          <a:xfrm>
            <a:off x="4333469" y="4513100"/>
            <a:ext cx="3850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Изглед </a:t>
            </a:r>
            <a:r>
              <a:rPr lang="en-U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Calendar</a:t>
            </a:r>
            <a:r>
              <a:rPr lang="sr-Cyrl-RS" sz="1100" i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стране након селекције конкретног датума</a:t>
            </a:r>
            <a:endParaRPr lang="en-US" sz="500" i="1"/>
          </a:p>
        </p:txBody>
      </p:sp>
    </p:spTree>
    <p:extLst>
      <p:ext uri="{BB962C8B-B14F-4D97-AF65-F5344CB8AC3E}">
        <p14:creationId xmlns:p14="http://schemas.microsoft.com/office/powerpoint/2010/main" val="1323441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D37BE7B-FD9B-8FBD-E6AF-11D08EC61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39" y="1519872"/>
            <a:ext cx="4511290" cy="3126555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2F2C752-FAFD-317F-811B-7C8BC3871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262" y="1993604"/>
            <a:ext cx="4169020" cy="2150685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3671813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7;p30">
            <a:extLst>
              <a:ext uri="{FF2B5EF4-FFF2-40B4-BE49-F238E27FC236}">
                <a16:creationId xmlns:a16="http://schemas.microsoft.com/office/drawing/2014/main" id="{79B86891-8999-358A-AD1F-1C26C560AA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5421" y="192737"/>
            <a:ext cx="6858007" cy="777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Алат за анализу и визуализацију </a:t>
            </a:r>
            <a:r>
              <a:rPr lang="sr-Cyrl-RS" sz="2800">
                <a:latin typeface="Times New Roman" panose="02020603050405020304" pitchFamily="18" charset="0"/>
                <a:ea typeface="Calibri" panose="020F0502020204030204" pitchFamily="34" charset="0"/>
              </a:rPr>
              <a:t>с</a:t>
            </a:r>
            <a:r>
              <a:rPr lang="sr-Cyrl-RS" sz="2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татистике датотека фајл система</a:t>
            </a:r>
            <a:endParaRPr lang="en-US" sz="320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B91AD-A7D5-D839-D019-9B384C6CB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7740" y="1419839"/>
            <a:ext cx="1321451" cy="329217"/>
          </a:xfrm>
        </p:spPr>
        <p:txBody>
          <a:bodyPr/>
          <a:lstStyle/>
          <a:p>
            <a:r>
              <a:rPr lang="sr-Latn-RS"/>
              <a:t>Play video</a:t>
            </a:r>
            <a:endParaRPr lang="en-US"/>
          </a:p>
        </p:txBody>
      </p:sp>
      <p:pic>
        <p:nvPicPr>
          <p:cNvPr id="6" name="2024-03-27 15-34-59">
            <a:hlinkClick r:id="" action="ppaction://media"/>
            <a:extLst>
              <a:ext uri="{FF2B5EF4-FFF2-40B4-BE49-F238E27FC236}">
                <a16:creationId xmlns:a16="http://schemas.microsoft.com/office/drawing/2014/main" id="{3669F93C-640F-E2A8-6D22-FD6567E0AA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5710" t="9543" r="14852" b="7406"/>
          <a:stretch/>
        </p:blipFill>
        <p:spPr>
          <a:xfrm>
            <a:off x="1816036" y="1324146"/>
            <a:ext cx="5513341" cy="370927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140085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29"/>
          <p:cNvGrpSpPr/>
          <p:nvPr/>
        </p:nvGrpSpPr>
        <p:grpSpPr>
          <a:xfrm rot="756538">
            <a:off x="-943408" y="-1494947"/>
            <a:ext cx="4574157" cy="3479412"/>
            <a:chOff x="1522650" y="1117750"/>
            <a:chExt cx="4574075" cy="3479350"/>
          </a:xfrm>
        </p:grpSpPr>
        <p:sp>
          <p:nvSpPr>
            <p:cNvPr id="250" name="Google Shape;250;p29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2" name="Google Shape;2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>
            <a:spLocks noGrp="1"/>
          </p:cNvSpPr>
          <p:nvPr>
            <p:ph type="ctrTitle"/>
          </p:nvPr>
        </p:nvSpPr>
        <p:spPr>
          <a:xfrm>
            <a:off x="713225" y="2205375"/>
            <a:ext cx="5257800" cy="16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>
                <a:solidFill>
                  <a:schemeClr val="dk1"/>
                </a:solidFill>
              </a:rPr>
              <a:t>Хвала на пажњи!</a:t>
            </a:r>
            <a:br>
              <a:rPr lang="sr-Cyrl-RS">
                <a:solidFill>
                  <a:schemeClr val="dk1"/>
                </a:solidFill>
              </a:rPr>
            </a:br>
            <a:br>
              <a:rPr lang="sr-Cyrl-RS" sz="2400">
                <a:solidFill>
                  <a:schemeClr val="dk1"/>
                </a:solidFill>
              </a:rPr>
            </a:br>
            <a:r>
              <a:rPr lang="sr-Cyrl-RS" sz="2400">
                <a:solidFill>
                  <a:schemeClr val="dk1"/>
                </a:solidFill>
              </a:rPr>
              <a:t>Форензика фајл система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54" name="Google Shape;254;p29"/>
          <p:cNvSpPr txBox="1">
            <a:spLocks noGrp="1"/>
          </p:cNvSpPr>
          <p:nvPr>
            <p:ph type="subTitle" idx="1"/>
          </p:nvPr>
        </p:nvSpPr>
        <p:spPr>
          <a:xfrm>
            <a:off x="1673406" y="3819375"/>
            <a:ext cx="2484577" cy="327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200"/>
              <a:t>дипл. инг. Милош Лазовић, 1715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57190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рада хард-дискова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521" y="1549769"/>
            <a:ext cx="5101326" cy="3226590"/>
          </a:xfrm>
        </p:spPr>
        <p:txBody>
          <a:bodyPr/>
          <a:lstStyle/>
          <a:p>
            <a:pPr marL="304800" marR="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Предност хард-дискова је да се подаци могу читати: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 следу, један за другим, или</a:t>
            </a:r>
          </a:p>
          <a:p>
            <a:pPr marL="742950" lvl="1" indent="-28575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ru-RU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ван реда с било које тачке коју магнетска глава може досећи</a:t>
            </a:r>
          </a:p>
          <a:p>
            <a:pPr marL="742950" lvl="1" indent="-285750" algn="just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endParaRPr lang="ru-RU" sz="14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Ова особност приступа ван реда, довела је до револуције у обради података на рачунарским системима јер више није било потребно читати магнетске траке од почетка до места где се налазе подаци, или читати бушене картице које су заузимале много простора и на које није било могуће спремити много података</a:t>
            </a:r>
            <a:endParaRPr lang="en-U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018D5B-F690-538A-2F1D-D2DD4F3CD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996" y="1066420"/>
            <a:ext cx="2611120" cy="3470275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159F13-254A-F8FC-DB2D-151FED0E563B}"/>
              </a:ext>
            </a:extLst>
          </p:cNvPr>
          <p:cNvSpPr txBox="1"/>
          <p:nvPr/>
        </p:nvSpPr>
        <p:spPr>
          <a:xfrm>
            <a:off x="6140444" y="4561149"/>
            <a:ext cx="2424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Унутрашња структура хард-диска</a:t>
            </a:r>
            <a:endParaRPr lang="en-US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707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рада хард-дискова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521" y="1549769"/>
            <a:ext cx="7594660" cy="2277952"/>
          </a:xfrm>
        </p:spPr>
        <p:txBody>
          <a:bodyPr/>
          <a:lstStyle/>
          <a:p>
            <a:pPr marL="304800" marR="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Подаци се снимају на једну или обе површине сваке плоче, у концентричним круговима. Један такав круг се назива стаза, траг или трака</a:t>
            </a:r>
          </a:p>
          <a:p>
            <a:pPr marL="304800" marR="0" algn="just">
              <a:lnSpc>
                <a:spcPct val="107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Скуп свих стаза једнаке удаљености од центра ротације, односно свих стаза на истој адреси, назива се цилиндар</a:t>
            </a:r>
            <a:endParaRPr lang="en-US" sz="105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818B0-913E-9298-4DD2-E2CFD942DE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55" y="2613165"/>
            <a:ext cx="5170489" cy="208531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0FE1C-AF37-B8B6-3480-778995B0218C}"/>
              </a:ext>
            </a:extLst>
          </p:cNvPr>
          <p:cNvSpPr txBox="1"/>
          <p:nvPr/>
        </p:nvSpPr>
        <p:spPr>
          <a:xfrm>
            <a:off x="1800264" y="4559975"/>
            <a:ext cx="6094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Организација података на диску, а) стаза или трака, б) цилиндар, ц) сектор, г) зона</a:t>
            </a:r>
            <a:endParaRPr lang="en-US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60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рада хард-дискова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521" y="1549769"/>
            <a:ext cx="7594660" cy="2277952"/>
          </a:xfrm>
        </p:spPr>
        <p:txBody>
          <a:bodyPr/>
          <a:lstStyle/>
          <a:p>
            <a:pPr marL="304800" marR="0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Свака стаза је угаоно подељена у више блокова који се називају сектори</a:t>
            </a:r>
          </a:p>
          <a:p>
            <a:pPr marL="304800" marR="0" algn="just">
              <a:lnSpc>
                <a:spcPct val="150000"/>
              </a:lnSpc>
              <a:spcBef>
                <a:spcPts val="200"/>
              </a:spcBef>
              <a:spcAft>
                <a:spcPts val="200"/>
              </a:spcAft>
            </a:pPr>
            <a:r>
              <a:rPr lang="sr-Cyrl-RS" sz="16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Скуп суседних цилиндара са једнаким бројем сектора се назива зона</a:t>
            </a:r>
            <a:endParaRPr lang="en-US" sz="10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D818B0-913E-9298-4DD2-E2CFD942DE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755" y="2613165"/>
            <a:ext cx="5170489" cy="2085310"/>
          </a:xfrm>
          <a:prstGeom prst="rect">
            <a:avLst/>
          </a:prstGeom>
          <a:noFill/>
          <a:ln>
            <a:noFill/>
          </a:ln>
          <a:effectLst>
            <a:softEdge rad="254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0FE1C-AF37-B8B6-3480-778995B0218C}"/>
              </a:ext>
            </a:extLst>
          </p:cNvPr>
          <p:cNvSpPr txBox="1"/>
          <p:nvPr/>
        </p:nvSpPr>
        <p:spPr>
          <a:xfrm>
            <a:off x="1800264" y="4559975"/>
            <a:ext cx="6094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Организација података на диску, а) стаза или трака, б) цилиндар, ц) сектор, г) зона</a:t>
            </a:r>
            <a:endParaRPr lang="en-US" sz="12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661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 рада хард-дискова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DDA2E9-749E-CC19-07E7-725C928350B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59360" y="1415656"/>
                <a:ext cx="8025279" cy="3406279"/>
              </a:xfrm>
            </p:spPr>
            <p:txBody>
              <a:bodyPr/>
              <a:lstStyle/>
              <a:p>
                <a:pPr marL="304800" marR="0" algn="just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Физичка адреса сектора је адреса која је релативна у односу на почетак физичког медијума</a:t>
                </a:r>
              </a:p>
              <a:p>
                <a:pPr marL="304800" marR="0" algn="just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Постоје две различите методе за адресирање физичких адреса</a:t>
                </a:r>
                <a:endParaRPr lang="sr-Cyrl-RS" sz="140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762000" lvl="1" algn="just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CHS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 (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Cylinder-head-sector)</a:t>
                </a:r>
                <a:endParaRPr lang="sr-Cyrl-R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762000" lvl="1" algn="just">
                  <a:lnSpc>
                    <a:spcPct val="10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LBA (Logical Block Address)</a:t>
                </a:r>
                <a:endParaRPr lang="sr-Cyrl-RS" sz="1400">
                  <a:solidFill>
                    <a:schemeClr val="tx1"/>
                  </a:solidFill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  <a:p>
                <a:pPr marL="0" marR="0" algn="just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Метода за конверзију </a:t>
                </a: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CHS 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 </a:t>
                </a: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LBA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:</a:t>
                </a:r>
                <a:endPara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𝐿𝐵𝐴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𝐶𝑌𝐿𝐼𝑁𝐷𝐸𝑅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𝐻𝑒𝑎𝑑𝑠𝑃𝑒𝑟𝐶𝑦𝑙𝑖𝑛𝑑𝑒𝑟</m:t>
                                  </m:r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𝐻𝐸𝐴𝐷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𝑆𝑒𝑐𝑡𝑜𝑟𝑠𝑃𝑒𝑟𝑇𝑟𝑎𝑐𝑘</m:t>
                          </m:r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𝑆𝐸𝐶𝑇𝑂𝑅</m:t>
                      </m:r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sr-Cyrl-RS" sz="1400">
                    <a:solidFill>
                      <a:schemeClr val="tx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CYLINDER, HEAD, SECTOR, 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представљају делове 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CHS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адресе.</a:t>
                </a:r>
                <a:endPara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512763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Уколико имамо диск који има 16 глава по цилиндру и 63 сектора по стази, </a:t>
                </a: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CHS</a:t>
                </a:r>
                <a:r>
                  <a:rPr lang="en-U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adresa 2,3,4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би се превела у </a:t>
                </a:r>
                <a:r>
                  <a:rPr lang="sr-Latn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LBA</a:t>
                </a:r>
                <a:r>
                  <a:rPr lang="sr-Cyrl-RS" sz="140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на следећи начин:</a:t>
                </a:r>
                <a:endPara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indent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2∗16</m:t>
                                  </m:r>
                                </m:e>
                              </m:d>
                              <m:r>
                                <a:rPr lang="en-US" sz="14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+3</m:t>
                              </m:r>
                            </m:e>
                          </m:d>
                          <m:r>
                            <a:rPr lang="en-US" sz="14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∗63</m:t>
                          </m:r>
                        </m:e>
                      </m:d>
                      <m:r>
                        <a:rPr lang="en-US" sz="14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+4−1=2208</m:t>
                      </m:r>
                    </m:oMath>
                  </m:oMathPara>
                </a14:m>
                <a:endParaRPr lang="en-US" sz="14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304800" algn="just">
                  <a:lnSpc>
                    <a:spcPct val="15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en-US" sz="100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DDDA2E9-749E-CC19-07E7-725C92835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59360" y="1415656"/>
                <a:ext cx="8025279" cy="3406279"/>
              </a:xfrm>
              <a:blipFill>
                <a:blip r:embed="rId2"/>
                <a:stretch>
                  <a:fillRect r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353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8"/>
          <p:cNvGrpSpPr/>
          <p:nvPr/>
        </p:nvGrpSpPr>
        <p:grpSpPr>
          <a:xfrm rot="4659980" flipH="1">
            <a:off x="3840892" y="3123036"/>
            <a:ext cx="4573980" cy="3479278"/>
            <a:chOff x="1522650" y="1117750"/>
            <a:chExt cx="4574075" cy="3479350"/>
          </a:xfrm>
        </p:grpSpPr>
        <p:sp>
          <p:nvSpPr>
            <p:cNvPr id="406" name="Google Shape;406;p38"/>
            <p:cNvSpPr/>
            <p:nvPr/>
          </p:nvSpPr>
          <p:spPr>
            <a:xfrm>
              <a:off x="2305900" y="1117750"/>
              <a:ext cx="3790825" cy="3217100"/>
            </a:xfrm>
            <a:custGeom>
              <a:avLst/>
              <a:gdLst/>
              <a:ahLst/>
              <a:cxnLst/>
              <a:rect l="l" t="t" r="r" b="b"/>
              <a:pathLst>
                <a:path w="151633" h="128684" extrusionOk="0">
                  <a:moveTo>
                    <a:pt x="59573" y="1190"/>
                  </a:moveTo>
                  <a:lnTo>
                    <a:pt x="87345" y="18391"/>
                  </a:lnTo>
                  <a:cubicBezTo>
                    <a:pt x="87254" y="18737"/>
                    <a:pt x="87376" y="19117"/>
                    <a:pt x="87682" y="19337"/>
                  </a:cubicBezTo>
                  <a:cubicBezTo>
                    <a:pt x="87712" y="19358"/>
                    <a:pt x="87742" y="19374"/>
                    <a:pt x="87773" y="19391"/>
                  </a:cubicBezTo>
                  <a:lnTo>
                    <a:pt x="73089" y="35287"/>
                  </a:lnTo>
                  <a:cubicBezTo>
                    <a:pt x="73041" y="35228"/>
                    <a:pt x="72987" y="35173"/>
                    <a:pt x="72923" y="35127"/>
                  </a:cubicBezTo>
                  <a:cubicBezTo>
                    <a:pt x="72772" y="35017"/>
                    <a:pt x="72594" y="34961"/>
                    <a:pt x="72410" y="34961"/>
                  </a:cubicBezTo>
                  <a:cubicBezTo>
                    <a:pt x="72364" y="34961"/>
                    <a:pt x="72317" y="34964"/>
                    <a:pt x="72269" y="34972"/>
                  </a:cubicBezTo>
                  <a:lnTo>
                    <a:pt x="59361" y="1513"/>
                  </a:lnTo>
                  <a:cubicBezTo>
                    <a:pt x="59397" y="1478"/>
                    <a:pt x="59435" y="1443"/>
                    <a:pt x="59466" y="1400"/>
                  </a:cubicBezTo>
                  <a:cubicBezTo>
                    <a:pt x="59513" y="1335"/>
                    <a:pt x="59546" y="1262"/>
                    <a:pt x="59573" y="1190"/>
                  </a:cubicBezTo>
                  <a:close/>
                  <a:moveTo>
                    <a:pt x="57905" y="1155"/>
                  </a:moveTo>
                  <a:cubicBezTo>
                    <a:pt x="57962" y="1330"/>
                    <a:pt x="58069" y="1490"/>
                    <a:pt x="58229" y="1604"/>
                  </a:cubicBezTo>
                  <a:cubicBezTo>
                    <a:pt x="58385" y="1716"/>
                    <a:pt x="58564" y="1770"/>
                    <a:pt x="58744" y="1770"/>
                  </a:cubicBezTo>
                  <a:cubicBezTo>
                    <a:pt x="58890" y="1770"/>
                    <a:pt x="59035" y="1731"/>
                    <a:pt x="59165" y="1661"/>
                  </a:cubicBezTo>
                  <a:lnTo>
                    <a:pt x="72044" y="35042"/>
                  </a:lnTo>
                  <a:cubicBezTo>
                    <a:pt x="71907" y="35103"/>
                    <a:pt x="71787" y="35197"/>
                    <a:pt x="71696" y="35320"/>
                  </a:cubicBezTo>
                  <a:lnTo>
                    <a:pt x="34939" y="10633"/>
                  </a:lnTo>
                  <a:cubicBezTo>
                    <a:pt x="34967" y="10533"/>
                    <a:pt x="34978" y="10431"/>
                    <a:pt x="34971" y="10330"/>
                  </a:cubicBezTo>
                  <a:lnTo>
                    <a:pt x="57905" y="1155"/>
                  </a:lnTo>
                  <a:close/>
                  <a:moveTo>
                    <a:pt x="34896" y="10886"/>
                  </a:moveTo>
                  <a:lnTo>
                    <a:pt x="71585" y="35528"/>
                  </a:lnTo>
                  <a:cubicBezTo>
                    <a:pt x="71451" y="35873"/>
                    <a:pt x="71547" y="36273"/>
                    <a:pt x="71839" y="36520"/>
                  </a:cubicBezTo>
                  <a:lnTo>
                    <a:pt x="61150" y="46075"/>
                  </a:lnTo>
                  <a:cubicBezTo>
                    <a:pt x="61131" y="46059"/>
                    <a:pt x="61114" y="46040"/>
                    <a:pt x="61092" y="46024"/>
                  </a:cubicBezTo>
                  <a:cubicBezTo>
                    <a:pt x="60938" y="45913"/>
                    <a:pt x="60760" y="45860"/>
                    <a:pt x="60583" y="45860"/>
                  </a:cubicBezTo>
                  <a:cubicBezTo>
                    <a:pt x="60438" y="45860"/>
                    <a:pt x="60294" y="45896"/>
                    <a:pt x="60165" y="45964"/>
                  </a:cubicBezTo>
                  <a:lnTo>
                    <a:pt x="34896" y="10886"/>
                  </a:lnTo>
                  <a:close/>
                  <a:moveTo>
                    <a:pt x="88012" y="19481"/>
                  </a:moveTo>
                  <a:cubicBezTo>
                    <a:pt x="88073" y="19495"/>
                    <a:pt x="88135" y="19503"/>
                    <a:pt x="88199" y="19503"/>
                  </a:cubicBezTo>
                  <a:cubicBezTo>
                    <a:pt x="88236" y="19503"/>
                    <a:pt x="88270" y="19496"/>
                    <a:pt x="88308" y="19491"/>
                  </a:cubicBezTo>
                  <a:lnTo>
                    <a:pt x="90601" y="57808"/>
                  </a:lnTo>
                  <a:cubicBezTo>
                    <a:pt x="90477" y="57828"/>
                    <a:pt x="90359" y="57878"/>
                    <a:pt x="90253" y="57948"/>
                  </a:cubicBezTo>
                  <a:lnTo>
                    <a:pt x="73040" y="36456"/>
                  </a:lnTo>
                  <a:cubicBezTo>
                    <a:pt x="73069" y="36426"/>
                    <a:pt x="73102" y="36397"/>
                    <a:pt x="73126" y="36363"/>
                  </a:cubicBezTo>
                  <a:cubicBezTo>
                    <a:pt x="73264" y="36171"/>
                    <a:pt x="73319" y="35936"/>
                    <a:pt x="73280" y="35702"/>
                  </a:cubicBezTo>
                  <a:cubicBezTo>
                    <a:pt x="73268" y="35629"/>
                    <a:pt x="73244" y="35561"/>
                    <a:pt x="73216" y="35494"/>
                  </a:cubicBezTo>
                  <a:lnTo>
                    <a:pt x="88012" y="19481"/>
                  </a:lnTo>
                  <a:close/>
                  <a:moveTo>
                    <a:pt x="88769" y="19295"/>
                  </a:moveTo>
                  <a:lnTo>
                    <a:pt x="121569" y="41232"/>
                  </a:lnTo>
                  <a:cubicBezTo>
                    <a:pt x="121516" y="41429"/>
                    <a:pt x="121532" y="41636"/>
                    <a:pt x="121612" y="41820"/>
                  </a:cubicBezTo>
                  <a:lnTo>
                    <a:pt x="91516" y="58252"/>
                  </a:lnTo>
                  <a:cubicBezTo>
                    <a:pt x="91455" y="58141"/>
                    <a:pt x="91371" y="58040"/>
                    <a:pt x="91261" y="57962"/>
                  </a:cubicBezTo>
                  <a:cubicBezTo>
                    <a:pt x="91131" y="57868"/>
                    <a:pt x="90984" y="57820"/>
                    <a:pt x="90835" y="57804"/>
                  </a:cubicBezTo>
                  <a:lnTo>
                    <a:pt x="88539" y="19431"/>
                  </a:lnTo>
                  <a:cubicBezTo>
                    <a:pt x="88621" y="19396"/>
                    <a:pt x="88699" y="19354"/>
                    <a:pt x="88769" y="19295"/>
                  </a:cubicBezTo>
                  <a:close/>
                  <a:moveTo>
                    <a:pt x="72858" y="36603"/>
                  </a:moveTo>
                  <a:lnTo>
                    <a:pt x="90079" y="58104"/>
                  </a:lnTo>
                  <a:cubicBezTo>
                    <a:pt x="90062" y="58125"/>
                    <a:pt x="90041" y="58144"/>
                    <a:pt x="90025" y="58165"/>
                  </a:cubicBezTo>
                  <a:cubicBezTo>
                    <a:pt x="89989" y="58216"/>
                    <a:pt x="89960" y="58268"/>
                    <a:pt x="89936" y="58323"/>
                  </a:cubicBezTo>
                  <a:lnTo>
                    <a:pt x="61457" y="46818"/>
                  </a:lnTo>
                  <a:cubicBezTo>
                    <a:pt x="61473" y="46617"/>
                    <a:pt x="61422" y="46416"/>
                    <a:pt x="61307" y="46247"/>
                  </a:cubicBezTo>
                  <a:lnTo>
                    <a:pt x="72044" y="36651"/>
                  </a:lnTo>
                  <a:cubicBezTo>
                    <a:pt x="72160" y="36702"/>
                    <a:pt x="72283" y="36731"/>
                    <a:pt x="72406" y="36731"/>
                  </a:cubicBezTo>
                  <a:cubicBezTo>
                    <a:pt x="72565" y="36731"/>
                    <a:pt x="72719" y="36684"/>
                    <a:pt x="72858" y="36603"/>
                  </a:cubicBezTo>
                  <a:close/>
                  <a:moveTo>
                    <a:pt x="29406" y="22188"/>
                  </a:moveTo>
                  <a:lnTo>
                    <a:pt x="59857" y="46227"/>
                  </a:lnTo>
                  <a:cubicBezTo>
                    <a:pt x="59573" y="46625"/>
                    <a:pt x="59665" y="47178"/>
                    <a:pt x="60061" y="47462"/>
                  </a:cubicBezTo>
                  <a:cubicBezTo>
                    <a:pt x="60098" y="47488"/>
                    <a:pt x="60135" y="47509"/>
                    <a:pt x="60173" y="47529"/>
                  </a:cubicBezTo>
                  <a:lnTo>
                    <a:pt x="58655" y="58545"/>
                  </a:lnTo>
                  <a:cubicBezTo>
                    <a:pt x="58595" y="58532"/>
                    <a:pt x="58534" y="58525"/>
                    <a:pt x="58473" y="58525"/>
                  </a:cubicBezTo>
                  <a:cubicBezTo>
                    <a:pt x="58354" y="58525"/>
                    <a:pt x="58236" y="58550"/>
                    <a:pt x="58125" y="58596"/>
                  </a:cubicBezTo>
                  <a:lnTo>
                    <a:pt x="29406" y="22188"/>
                  </a:lnTo>
                  <a:close/>
                  <a:moveTo>
                    <a:pt x="16326" y="26247"/>
                  </a:moveTo>
                  <a:lnTo>
                    <a:pt x="57750" y="58893"/>
                  </a:lnTo>
                  <a:cubicBezTo>
                    <a:pt x="57750" y="58894"/>
                    <a:pt x="57749" y="58894"/>
                    <a:pt x="57748" y="58895"/>
                  </a:cubicBezTo>
                  <a:cubicBezTo>
                    <a:pt x="57632" y="59054"/>
                    <a:pt x="57582" y="59240"/>
                    <a:pt x="57584" y="59421"/>
                  </a:cubicBezTo>
                  <a:lnTo>
                    <a:pt x="33209" y="61477"/>
                  </a:lnTo>
                  <a:cubicBezTo>
                    <a:pt x="33171" y="61253"/>
                    <a:pt x="33049" y="61044"/>
                    <a:pt x="32851" y="60900"/>
                  </a:cubicBezTo>
                  <a:cubicBezTo>
                    <a:pt x="32696" y="60788"/>
                    <a:pt x="32515" y="60735"/>
                    <a:pt x="32336" y="60735"/>
                  </a:cubicBezTo>
                  <a:cubicBezTo>
                    <a:pt x="32231" y="60735"/>
                    <a:pt x="32126" y="60753"/>
                    <a:pt x="32028" y="60789"/>
                  </a:cubicBezTo>
                  <a:lnTo>
                    <a:pt x="16086" y="26436"/>
                  </a:lnTo>
                  <a:cubicBezTo>
                    <a:pt x="16176" y="26387"/>
                    <a:pt x="16257" y="26325"/>
                    <a:pt x="16326" y="26247"/>
                  </a:cubicBezTo>
                  <a:close/>
                  <a:moveTo>
                    <a:pt x="57622" y="59652"/>
                  </a:moveTo>
                  <a:cubicBezTo>
                    <a:pt x="57674" y="59839"/>
                    <a:pt x="57783" y="60008"/>
                    <a:pt x="57952" y="60129"/>
                  </a:cubicBezTo>
                  <a:cubicBezTo>
                    <a:pt x="58054" y="60201"/>
                    <a:pt x="58165" y="60247"/>
                    <a:pt x="58279" y="60272"/>
                  </a:cubicBezTo>
                  <a:lnTo>
                    <a:pt x="55785" y="68604"/>
                  </a:lnTo>
                  <a:cubicBezTo>
                    <a:pt x="55759" y="68602"/>
                    <a:pt x="55732" y="68601"/>
                    <a:pt x="55705" y="68601"/>
                  </a:cubicBezTo>
                  <a:cubicBezTo>
                    <a:pt x="55430" y="68601"/>
                    <a:pt x="55160" y="68726"/>
                    <a:pt x="54987" y="68966"/>
                  </a:cubicBezTo>
                  <a:cubicBezTo>
                    <a:pt x="54939" y="69034"/>
                    <a:pt x="54905" y="69108"/>
                    <a:pt x="54878" y="69182"/>
                  </a:cubicBezTo>
                  <a:lnTo>
                    <a:pt x="33192" y="61843"/>
                  </a:lnTo>
                  <a:cubicBezTo>
                    <a:pt x="33203" y="61799"/>
                    <a:pt x="33210" y="61755"/>
                    <a:pt x="33214" y="61709"/>
                  </a:cubicBezTo>
                  <a:lnTo>
                    <a:pt x="57622" y="59652"/>
                  </a:lnTo>
                  <a:close/>
                  <a:moveTo>
                    <a:pt x="61404" y="47049"/>
                  </a:moveTo>
                  <a:lnTo>
                    <a:pt x="89872" y="58550"/>
                  </a:lnTo>
                  <a:cubicBezTo>
                    <a:pt x="89825" y="58868"/>
                    <a:pt x="89949" y="59201"/>
                    <a:pt x="90228" y="59401"/>
                  </a:cubicBezTo>
                  <a:cubicBezTo>
                    <a:pt x="90327" y="59471"/>
                    <a:pt x="90435" y="59515"/>
                    <a:pt x="90546" y="59541"/>
                  </a:cubicBezTo>
                  <a:lnTo>
                    <a:pt x="88027" y="76730"/>
                  </a:lnTo>
                  <a:cubicBezTo>
                    <a:pt x="88011" y="76729"/>
                    <a:pt x="87994" y="76729"/>
                    <a:pt x="87977" y="76729"/>
                  </a:cubicBezTo>
                  <a:cubicBezTo>
                    <a:pt x="87931" y="76729"/>
                    <a:pt x="87884" y="76732"/>
                    <a:pt x="87837" y="76740"/>
                  </a:cubicBezTo>
                  <a:cubicBezTo>
                    <a:pt x="87715" y="76760"/>
                    <a:pt x="87603" y="76805"/>
                    <a:pt x="87501" y="76869"/>
                  </a:cubicBezTo>
                  <a:lnTo>
                    <a:pt x="61265" y="47294"/>
                  </a:lnTo>
                  <a:cubicBezTo>
                    <a:pt x="61275" y="47282"/>
                    <a:pt x="61288" y="47273"/>
                    <a:pt x="61297" y="47259"/>
                  </a:cubicBezTo>
                  <a:cubicBezTo>
                    <a:pt x="61344" y="47194"/>
                    <a:pt x="61377" y="47123"/>
                    <a:pt x="61404" y="47049"/>
                  </a:cubicBezTo>
                  <a:close/>
                  <a:moveTo>
                    <a:pt x="61096" y="47455"/>
                  </a:moveTo>
                  <a:lnTo>
                    <a:pt x="87328" y="77024"/>
                  </a:lnTo>
                  <a:cubicBezTo>
                    <a:pt x="87322" y="77033"/>
                    <a:pt x="87314" y="77039"/>
                    <a:pt x="87308" y="77047"/>
                  </a:cubicBezTo>
                  <a:lnTo>
                    <a:pt x="59297" y="59712"/>
                  </a:lnTo>
                  <a:cubicBezTo>
                    <a:pt x="59429" y="59348"/>
                    <a:pt x="59315" y="58926"/>
                    <a:pt x="58985" y="58689"/>
                  </a:cubicBezTo>
                  <a:cubicBezTo>
                    <a:pt x="58952" y="58665"/>
                    <a:pt x="58916" y="58648"/>
                    <a:pt x="58882" y="58628"/>
                  </a:cubicBezTo>
                  <a:lnTo>
                    <a:pt x="60400" y="47607"/>
                  </a:lnTo>
                  <a:cubicBezTo>
                    <a:pt x="60459" y="47619"/>
                    <a:pt x="60519" y="47627"/>
                    <a:pt x="60578" y="47627"/>
                  </a:cubicBezTo>
                  <a:cubicBezTo>
                    <a:pt x="60762" y="47627"/>
                    <a:pt x="60943" y="47564"/>
                    <a:pt x="61096" y="47455"/>
                  </a:cubicBezTo>
                  <a:close/>
                  <a:moveTo>
                    <a:pt x="59189" y="59922"/>
                  </a:moveTo>
                  <a:lnTo>
                    <a:pt x="87178" y="77244"/>
                  </a:lnTo>
                  <a:cubicBezTo>
                    <a:pt x="87172" y="77259"/>
                    <a:pt x="87166" y="77275"/>
                    <a:pt x="87161" y="77291"/>
                  </a:cubicBezTo>
                  <a:lnTo>
                    <a:pt x="56571" y="69673"/>
                  </a:lnTo>
                  <a:cubicBezTo>
                    <a:pt x="56646" y="69338"/>
                    <a:pt x="56520" y="68976"/>
                    <a:pt x="56224" y="68763"/>
                  </a:cubicBezTo>
                  <a:cubicBezTo>
                    <a:pt x="56157" y="68717"/>
                    <a:pt x="56087" y="68682"/>
                    <a:pt x="56015" y="68656"/>
                  </a:cubicBezTo>
                  <a:lnTo>
                    <a:pt x="58519" y="60290"/>
                  </a:lnTo>
                  <a:cubicBezTo>
                    <a:pt x="58777" y="60275"/>
                    <a:pt x="59025" y="60152"/>
                    <a:pt x="59188" y="59926"/>
                  </a:cubicBezTo>
                  <a:cubicBezTo>
                    <a:pt x="59189" y="59924"/>
                    <a:pt x="59189" y="59923"/>
                    <a:pt x="59189" y="59922"/>
                  </a:cubicBezTo>
                  <a:close/>
                  <a:moveTo>
                    <a:pt x="6382" y="54567"/>
                  </a:moveTo>
                  <a:lnTo>
                    <a:pt x="31456" y="61554"/>
                  </a:lnTo>
                  <a:cubicBezTo>
                    <a:pt x="31440" y="61772"/>
                    <a:pt x="31506" y="61990"/>
                    <a:pt x="31643" y="62166"/>
                  </a:cubicBezTo>
                  <a:lnTo>
                    <a:pt x="15546" y="78173"/>
                  </a:lnTo>
                  <a:cubicBezTo>
                    <a:pt x="15506" y="78130"/>
                    <a:pt x="15461" y="78092"/>
                    <a:pt x="15414" y="78055"/>
                  </a:cubicBezTo>
                  <a:cubicBezTo>
                    <a:pt x="15260" y="77944"/>
                    <a:pt x="15081" y="77892"/>
                    <a:pt x="14905" y="77892"/>
                  </a:cubicBezTo>
                  <a:cubicBezTo>
                    <a:pt x="14826" y="77892"/>
                    <a:pt x="14747" y="77902"/>
                    <a:pt x="14671" y="77923"/>
                  </a:cubicBezTo>
                  <a:lnTo>
                    <a:pt x="6061" y="55104"/>
                  </a:lnTo>
                  <a:cubicBezTo>
                    <a:pt x="6125" y="55054"/>
                    <a:pt x="6183" y="54997"/>
                    <a:pt x="6233" y="54928"/>
                  </a:cubicBezTo>
                  <a:cubicBezTo>
                    <a:pt x="6313" y="54818"/>
                    <a:pt x="6360" y="54692"/>
                    <a:pt x="6382" y="54567"/>
                  </a:cubicBezTo>
                  <a:close/>
                  <a:moveTo>
                    <a:pt x="91099" y="59489"/>
                  </a:moveTo>
                  <a:lnTo>
                    <a:pt x="104457" y="79682"/>
                  </a:lnTo>
                  <a:cubicBezTo>
                    <a:pt x="104363" y="79741"/>
                    <a:pt x="104277" y="79819"/>
                    <a:pt x="104210" y="79913"/>
                  </a:cubicBezTo>
                  <a:cubicBezTo>
                    <a:pt x="104146" y="80003"/>
                    <a:pt x="104103" y="80102"/>
                    <a:pt x="104076" y="80204"/>
                  </a:cubicBezTo>
                  <a:lnTo>
                    <a:pt x="88866" y="77650"/>
                  </a:lnTo>
                  <a:cubicBezTo>
                    <a:pt x="88877" y="77362"/>
                    <a:pt x="88749" y="77075"/>
                    <a:pt x="88499" y="76896"/>
                  </a:cubicBezTo>
                  <a:cubicBezTo>
                    <a:pt x="88425" y="76842"/>
                    <a:pt x="88344" y="76806"/>
                    <a:pt x="88260" y="76778"/>
                  </a:cubicBezTo>
                  <a:lnTo>
                    <a:pt x="90783" y="59563"/>
                  </a:lnTo>
                  <a:cubicBezTo>
                    <a:pt x="90892" y="59558"/>
                    <a:pt x="90999" y="59534"/>
                    <a:pt x="91099" y="59489"/>
                  </a:cubicBezTo>
                  <a:close/>
                  <a:moveTo>
                    <a:pt x="33100" y="62061"/>
                  </a:moveTo>
                  <a:lnTo>
                    <a:pt x="54828" y="69413"/>
                  </a:lnTo>
                  <a:cubicBezTo>
                    <a:pt x="54804" y="69712"/>
                    <a:pt x="54931" y="70016"/>
                    <a:pt x="55192" y="70201"/>
                  </a:cubicBezTo>
                  <a:cubicBezTo>
                    <a:pt x="55275" y="70262"/>
                    <a:pt x="55369" y="70305"/>
                    <a:pt x="55466" y="70333"/>
                  </a:cubicBezTo>
                  <a:lnTo>
                    <a:pt x="54144" y="97291"/>
                  </a:lnTo>
                  <a:cubicBezTo>
                    <a:pt x="54112" y="97293"/>
                    <a:pt x="54080" y="97293"/>
                    <a:pt x="54049" y="97298"/>
                  </a:cubicBezTo>
                  <a:cubicBezTo>
                    <a:pt x="53964" y="97313"/>
                    <a:pt x="53885" y="97342"/>
                    <a:pt x="53809" y="97378"/>
                  </a:cubicBezTo>
                  <a:lnTo>
                    <a:pt x="32845" y="62338"/>
                  </a:lnTo>
                  <a:cubicBezTo>
                    <a:pt x="32924" y="62281"/>
                    <a:pt x="32998" y="62217"/>
                    <a:pt x="33057" y="62136"/>
                  </a:cubicBezTo>
                  <a:cubicBezTo>
                    <a:pt x="33074" y="62112"/>
                    <a:pt x="33085" y="62086"/>
                    <a:pt x="33100" y="62061"/>
                  </a:cubicBezTo>
                  <a:close/>
                  <a:moveTo>
                    <a:pt x="56487" y="69893"/>
                  </a:moveTo>
                  <a:lnTo>
                    <a:pt x="87105" y="77517"/>
                  </a:lnTo>
                  <a:cubicBezTo>
                    <a:pt x="87088" y="77681"/>
                    <a:pt x="87116" y="77843"/>
                    <a:pt x="87186" y="77992"/>
                  </a:cubicBezTo>
                  <a:lnTo>
                    <a:pt x="54942" y="97700"/>
                  </a:lnTo>
                  <a:cubicBezTo>
                    <a:pt x="54883" y="97604"/>
                    <a:pt x="54803" y="97519"/>
                    <a:pt x="54708" y="97452"/>
                  </a:cubicBezTo>
                  <a:cubicBezTo>
                    <a:pt x="54609" y="97379"/>
                    <a:pt x="54496" y="97331"/>
                    <a:pt x="54379" y="97305"/>
                  </a:cubicBezTo>
                  <a:lnTo>
                    <a:pt x="55700" y="70367"/>
                  </a:lnTo>
                  <a:lnTo>
                    <a:pt x="55705" y="70367"/>
                  </a:lnTo>
                  <a:cubicBezTo>
                    <a:pt x="55753" y="70367"/>
                    <a:pt x="55802" y="70364"/>
                    <a:pt x="55850" y="70355"/>
                  </a:cubicBezTo>
                  <a:cubicBezTo>
                    <a:pt x="56084" y="70317"/>
                    <a:pt x="56287" y="70190"/>
                    <a:pt x="56427" y="69997"/>
                  </a:cubicBezTo>
                  <a:cubicBezTo>
                    <a:pt x="56450" y="69964"/>
                    <a:pt x="56468" y="69927"/>
                    <a:pt x="56487" y="69893"/>
                  </a:cubicBezTo>
                  <a:close/>
                  <a:moveTo>
                    <a:pt x="31811" y="62331"/>
                  </a:moveTo>
                  <a:cubicBezTo>
                    <a:pt x="31814" y="62333"/>
                    <a:pt x="31817" y="62338"/>
                    <a:pt x="31821" y="62340"/>
                  </a:cubicBezTo>
                  <a:cubicBezTo>
                    <a:pt x="31978" y="62452"/>
                    <a:pt x="32156" y="62506"/>
                    <a:pt x="32336" y="62506"/>
                  </a:cubicBezTo>
                  <a:cubicBezTo>
                    <a:pt x="32439" y="62506"/>
                    <a:pt x="32539" y="62482"/>
                    <a:pt x="32636" y="62447"/>
                  </a:cubicBezTo>
                  <a:lnTo>
                    <a:pt x="53611" y="97508"/>
                  </a:lnTo>
                  <a:cubicBezTo>
                    <a:pt x="53561" y="97551"/>
                    <a:pt x="53513" y="97602"/>
                    <a:pt x="53473" y="97657"/>
                  </a:cubicBezTo>
                  <a:cubicBezTo>
                    <a:pt x="53449" y="97691"/>
                    <a:pt x="53432" y="97726"/>
                    <a:pt x="53414" y="97761"/>
                  </a:cubicBezTo>
                  <a:lnTo>
                    <a:pt x="15678" y="79186"/>
                  </a:lnTo>
                  <a:cubicBezTo>
                    <a:pt x="15816" y="78926"/>
                    <a:pt x="15811" y="78622"/>
                    <a:pt x="15682" y="78371"/>
                  </a:cubicBezTo>
                  <a:lnTo>
                    <a:pt x="31811" y="62331"/>
                  </a:lnTo>
                  <a:close/>
                  <a:moveTo>
                    <a:pt x="1615" y="71499"/>
                  </a:moveTo>
                  <a:lnTo>
                    <a:pt x="14037" y="78573"/>
                  </a:lnTo>
                  <a:cubicBezTo>
                    <a:pt x="13958" y="78911"/>
                    <a:pt x="14084" y="79279"/>
                    <a:pt x="14383" y="79494"/>
                  </a:cubicBezTo>
                  <a:cubicBezTo>
                    <a:pt x="14539" y="79606"/>
                    <a:pt x="14719" y="79660"/>
                    <a:pt x="14898" y="79660"/>
                  </a:cubicBezTo>
                  <a:cubicBezTo>
                    <a:pt x="15136" y="79660"/>
                    <a:pt x="15368" y="79558"/>
                    <a:pt x="15538" y="79377"/>
                  </a:cubicBezTo>
                  <a:lnTo>
                    <a:pt x="53328" y="97978"/>
                  </a:lnTo>
                  <a:cubicBezTo>
                    <a:pt x="53297" y="98118"/>
                    <a:pt x="53305" y="98265"/>
                    <a:pt x="53342" y="98402"/>
                  </a:cubicBezTo>
                  <a:lnTo>
                    <a:pt x="44172" y="100939"/>
                  </a:lnTo>
                  <a:cubicBezTo>
                    <a:pt x="44109" y="100823"/>
                    <a:pt x="44023" y="100722"/>
                    <a:pt x="43914" y="100644"/>
                  </a:cubicBezTo>
                  <a:cubicBezTo>
                    <a:pt x="43762" y="100534"/>
                    <a:pt x="43583" y="100477"/>
                    <a:pt x="43400" y="100477"/>
                  </a:cubicBezTo>
                  <a:cubicBezTo>
                    <a:pt x="43351" y="100477"/>
                    <a:pt x="43302" y="100481"/>
                    <a:pt x="43253" y="100489"/>
                  </a:cubicBezTo>
                  <a:cubicBezTo>
                    <a:pt x="43020" y="100528"/>
                    <a:pt x="42817" y="100655"/>
                    <a:pt x="42677" y="100848"/>
                  </a:cubicBezTo>
                  <a:cubicBezTo>
                    <a:pt x="42516" y="101072"/>
                    <a:pt x="42479" y="101346"/>
                    <a:pt x="42546" y="101594"/>
                  </a:cubicBezTo>
                  <a:lnTo>
                    <a:pt x="31935" y="108097"/>
                  </a:lnTo>
                  <a:cubicBezTo>
                    <a:pt x="31872" y="107978"/>
                    <a:pt x="31783" y="107872"/>
                    <a:pt x="31671" y="107790"/>
                  </a:cubicBezTo>
                  <a:cubicBezTo>
                    <a:pt x="31516" y="107679"/>
                    <a:pt x="31337" y="107626"/>
                    <a:pt x="31160" y="107626"/>
                  </a:cubicBezTo>
                  <a:cubicBezTo>
                    <a:pt x="30986" y="107626"/>
                    <a:pt x="30812" y="107678"/>
                    <a:pt x="30664" y="107776"/>
                  </a:cubicBezTo>
                  <a:lnTo>
                    <a:pt x="1598" y="71519"/>
                  </a:lnTo>
                  <a:cubicBezTo>
                    <a:pt x="1603" y="71511"/>
                    <a:pt x="1609" y="71506"/>
                    <a:pt x="1615" y="71499"/>
                  </a:cubicBezTo>
                  <a:close/>
                  <a:moveTo>
                    <a:pt x="87314" y="78191"/>
                  </a:moveTo>
                  <a:cubicBezTo>
                    <a:pt x="87360" y="78243"/>
                    <a:pt x="87409" y="78293"/>
                    <a:pt x="87467" y="78334"/>
                  </a:cubicBezTo>
                  <a:cubicBezTo>
                    <a:pt x="87623" y="78447"/>
                    <a:pt x="87803" y="78500"/>
                    <a:pt x="87981" y="78500"/>
                  </a:cubicBezTo>
                  <a:cubicBezTo>
                    <a:pt x="88023" y="78500"/>
                    <a:pt x="88063" y="78493"/>
                    <a:pt x="88103" y="78485"/>
                  </a:cubicBezTo>
                  <a:lnTo>
                    <a:pt x="95457" y="108915"/>
                  </a:lnTo>
                  <a:cubicBezTo>
                    <a:pt x="95228" y="108955"/>
                    <a:pt x="95026" y="109080"/>
                    <a:pt x="94890" y="109271"/>
                  </a:cubicBezTo>
                  <a:cubicBezTo>
                    <a:pt x="94886" y="109276"/>
                    <a:pt x="94884" y="109281"/>
                    <a:pt x="94880" y="109287"/>
                  </a:cubicBezTo>
                  <a:lnTo>
                    <a:pt x="55049" y="98390"/>
                  </a:lnTo>
                  <a:cubicBezTo>
                    <a:pt x="55079" y="98272"/>
                    <a:pt x="55087" y="98149"/>
                    <a:pt x="55066" y="98026"/>
                  </a:cubicBezTo>
                  <a:cubicBezTo>
                    <a:pt x="55060" y="97989"/>
                    <a:pt x="55048" y="97954"/>
                    <a:pt x="55038" y="97917"/>
                  </a:cubicBezTo>
                  <a:lnTo>
                    <a:pt x="87314" y="78191"/>
                  </a:lnTo>
                  <a:close/>
                  <a:moveTo>
                    <a:pt x="42637" y="101815"/>
                  </a:moveTo>
                  <a:cubicBezTo>
                    <a:pt x="42697" y="101917"/>
                    <a:pt x="42779" y="102009"/>
                    <a:pt x="42882" y="102083"/>
                  </a:cubicBezTo>
                  <a:cubicBezTo>
                    <a:pt x="43034" y="102192"/>
                    <a:pt x="43212" y="102249"/>
                    <a:pt x="43395" y="102249"/>
                  </a:cubicBezTo>
                  <a:cubicBezTo>
                    <a:pt x="43443" y="102249"/>
                    <a:pt x="43493" y="102245"/>
                    <a:pt x="43541" y="102237"/>
                  </a:cubicBezTo>
                  <a:cubicBezTo>
                    <a:pt x="43588" y="102229"/>
                    <a:pt x="43633" y="102216"/>
                    <a:pt x="43679" y="102201"/>
                  </a:cubicBezTo>
                  <a:lnTo>
                    <a:pt x="55444" y="118817"/>
                  </a:lnTo>
                  <a:cubicBezTo>
                    <a:pt x="55361" y="118874"/>
                    <a:pt x="55285" y="118944"/>
                    <a:pt x="55225" y="119027"/>
                  </a:cubicBezTo>
                  <a:cubicBezTo>
                    <a:pt x="55134" y="119155"/>
                    <a:pt x="55081" y="119302"/>
                    <a:pt x="55066" y="119454"/>
                  </a:cubicBezTo>
                  <a:lnTo>
                    <a:pt x="38399" y="118443"/>
                  </a:lnTo>
                  <a:lnTo>
                    <a:pt x="31738" y="109173"/>
                  </a:lnTo>
                  <a:cubicBezTo>
                    <a:pt x="31789" y="109128"/>
                    <a:pt x="31835" y="109080"/>
                    <a:pt x="31876" y="109025"/>
                  </a:cubicBezTo>
                  <a:cubicBezTo>
                    <a:pt x="32014" y="108832"/>
                    <a:pt x="32069" y="108598"/>
                    <a:pt x="32030" y="108364"/>
                  </a:cubicBezTo>
                  <a:cubicBezTo>
                    <a:pt x="32027" y="108350"/>
                    <a:pt x="32021" y="108336"/>
                    <a:pt x="32017" y="108321"/>
                  </a:cubicBezTo>
                  <a:lnTo>
                    <a:pt x="42637" y="101815"/>
                  </a:lnTo>
                  <a:close/>
                  <a:moveTo>
                    <a:pt x="54958" y="98612"/>
                  </a:moveTo>
                  <a:lnTo>
                    <a:pt x="94775" y="109505"/>
                  </a:lnTo>
                  <a:cubicBezTo>
                    <a:pt x="94674" y="109802"/>
                    <a:pt x="94737" y="110137"/>
                    <a:pt x="94949" y="110374"/>
                  </a:cubicBezTo>
                  <a:lnTo>
                    <a:pt x="79975" y="127087"/>
                  </a:lnTo>
                  <a:cubicBezTo>
                    <a:pt x="79970" y="127084"/>
                    <a:pt x="79968" y="127081"/>
                    <a:pt x="79965" y="127079"/>
                  </a:cubicBezTo>
                  <a:cubicBezTo>
                    <a:pt x="79813" y="126970"/>
                    <a:pt x="79634" y="126913"/>
                    <a:pt x="79451" y="126913"/>
                  </a:cubicBezTo>
                  <a:cubicBezTo>
                    <a:pt x="79403" y="126913"/>
                    <a:pt x="79354" y="126917"/>
                    <a:pt x="79305" y="126925"/>
                  </a:cubicBezTo>
                  <a:cubicBezTo>
                    <a:pt x="79089" y="126960"/>
                    <a:pt x="78902" y="127074"/>
                    <a:pt x="78766" y="127242"/>
                  </a:cubicBezTo>
                  <a:lnTo>
                    <a:pt x="44129" y="101861"/>
                  </a:lnTo>
                  <a:cubicBezTo>
                    <a:pt x="44257" y="101672"/>
                    <a:pt x="44310" y="101447"/>
                    <a:pt x="44272" y="101221"/>
                  </a:cubicBezTo>
                  <a:cubicBezTo>
                    <a:pt x="44268" y="101201"/>
                    <a:pt x="44262" y="101182"/>
                    <a:pt x="44256" y="101162"/>
                  </a:cubicBezTo>
                  <a:lnTo>
                    <a:pt x="53432" y="98624"/>
                  </a:lnTo>
                  <a:cubicBezTo>
                    <a:pt x="53492" y="98727"/>
                    <a:pt x="53573" y="98820"/>
                    <a:pt x="53678" y="98895"/>
                  </a:cubicBezTo>
                  <a:cubicBezTo>
                    <a:pt x="53834" y="99007"/>
                    <a:pt x="54013" y="99061"/>
                    <a:pt x="54193" y="99061"/>
                  </a:cubicBezTo>
                  <a:cubicBezTo>
                    <a:pt x="54468" y="99061"/>
                    <a:pt x="54740" y="98932"/>
                    <a:pt x="54914" y="98692"/>
                  </a:cubicBezTo>
                  <a:cubicBezTo>
                    <a:pt x="54931" y="98666"/>
                    <a:pt x="54943" y="98639"/>
                    <a:pt x="54958" y="98612"/>
                  </a:cubicBezTo>
                  <a:close/>
                  <a:moveTo>
                    <a:pt x="58749" y="0"/>
                  </a:moveTo>
                  <a:cubicBezTo>
                    <a:pt x="58700" y="0"/>
                    <a:pt x="58651" y="4"/>
                    <a:pt x="58601" y="13"/>
                  </a:cubicBezTo>
                  <a:cubicBezTo>
                    <a:pt x="58368" y="51"/>
                    <a:pt x="58165" y="178"/>
                    <a:pt x="58026" y="371"/>
                  </a:cubicBezTo>
                  <a:cubicBezTo>
                    <a:pt x="57906" y="537"/>
                    <a:pt x="57857" y="730"/>
                    <a:pt x="57863" y="922"/>
                  </a:cubicBezTo>
                  <a:lnTo>
                    <a:pt x="34925" y="10097"/>
                  </a:lnTo>
                  <a:cubicBezTo>
                    <a:pt x="34868" y="9931"/>
                    <a:pt x="34761" y="9780"/>
                    <a:pt x="34608" y="9669"/>
                  </a:cubicBezTo>
                  <a:cubicBezTo>
                    <a:pt x="34451" y="9557"/>
                    <a:pt x="34271" y="9503"/>
                    <a:pt x="34092" y="9503"/>
                  </a:cubicBezTo>
                  <a:cubicBezTo>
                    <a:pt x="33816" y="9503"/>
                    <a:pt x="33545" y="9631"/>
                    <a:pt x="33372" y="9872"/>
                  </a:cubicBezTo>
                  <a:cubicBezTo>
                    <a:pt x="33234" y="10064"/>
                    <a:pt x="33180" y="10299"/>
                    <a:pt x="33218" y="10533"/>
                  </a:cubicBezTo>
                  <a:cubicBezTo>
                    <a:pt x="33257" y="10766"/>
                    <a:pt x="33384" y="10969"/>
                    <a:pt x="33577" y="11108"/>
                  </a:cubicBezTo>
                  <a:cubicBezTo>
                    <a:pt x="33733" y="11221"/>
                    <a:pt x="33912" y="11274"/>
                    <a:pt x="34091" y="11274"/>
                  </a:cubicBezTo>
                  <a:cubicBezTo>
                    <a:pt x="34316" y="11274"/>
                    <a:pt x="34535" y="11185"/>
                    <a:pt x="34704" y="11023"/>
                  </a:cubicBezTo>
                  <a:lnTo>
                    <a:pt x="59844" y="45919"/>
                  </a:lnTo>
                  <a:lnTo>
                    <a:pt x="59844" y="45919"/>
                  </a:lnTo>
                  <a:lnTo>
                    <a:pt x="29110" y="21654"/>
                  </a:lnTo>
                  <a:cubicBezTo>
                    <a:pt x="29111" y="21652"/>
                    <a:pt x="29113" y="21651"/>
                    <a:pt x="29117" y="21648"/>
                  </a:cubicBezTo>
                  <a:cubicBezTo>
                    <a:pt x="29401" y="21251"/>
                    <a:pt x="29309" y="20697"/>
                    <a:pt x="28913" y="20413"/>
                  </a:cubicBezTo>
                  <a:cubicBezTo>
                    <a:pt x="28757" y="20301"/>
                    <a:pt x="28577" y="20247"/>
                    <a:pt x="28399" y="20247"/>
                  </a:cubicBezTo>
                  <a:cubicBezTo>
                    <a:pt x="28122" y="20247"/>
                    <a:pt x="27850" y="20375"/>
                    <a:pt x="27678" y="20616"/>
                  </a:cubicBezTo>
                  <a:cubicBezTo>
                    <a:pt x="27393" y="21013"/>
                    <a:pt x="27485" y="21567"/>
                    <a:pt x="27881" y="21851"/>
                  </a:cubicBezTo>
                  <a:cubicBezTo>
                    <a:pt x="28037" y="21963"/>
                    <a:pt x="28217" y="22017"/>
                    <a:pt x="28396" y="22017"/>
                  </a:cubicBezTo>
                  <a:cubicBezTo>
                    <a:pt x="28561" y="22017"/>
                    <a:pt x="28722" y="21967"/>
                    <a:pt x="28864" y="21877"/>
                  </a:cubicBezTo>
                  <a:lnTo>
                    <a:pt x="57922" y="58717"/>
                  </a:lnTo>
                  <a:cubicBezTo>
                    <a:pt x="57920" y="58718"/>
                    <a:pt x="57919" y="58719"/>
                    <a:pt x="57916" y="58723"/>
                  </a:cubicBezTo>
                  <a:lnTo>
                    <a:pt x="16459" y="26054"/>
                  </a:lnTo>
                  <a:cubicBezTo>
                    <a:pt x="16652" y="25671"/>
                    <a:pt x="16546" y="25194"/>
                    <a:pt x="16188" y="24937"/>
                  </a:cubicBezTo>
                  <a:cubicBezTo>
                    <a:pt x="16032" y="24825"/>
                    <a:pt x="15851" y="24771"/>
                    <a:pt x="15672" y="24771"/>
                  </a:cubicBezTo>
                  <a:cubicBezTo>
                    <a:pt x="15397" y="24771"/>
                    <a:pt x="15125" y="24899"/>
                    <a:pt x="14952" y="25140"/>
                  </a:cubicBezTo>
                  <a:cubicBezTo>
                    <a:pt x="14668" y="25537"/>
                    <a:pt x="14760" y="26091"/>
                    <a:pt x="15155" y="26375"/>
                  </a:cubicBezTo>
                  <a:cubicBezTo>
                    <a:pt x="15308" y="26486"/>
                    <a:pt x="15486" y="26541"/>
                    <a:pt x="15671" y="26541"/>
                  </a:cubicBezTo>
                  <a:cubicBezTo>
                    <a:pt x="15719" y="26541"/>
                    <a:pt x="15768" y="26537"/>
                    <a:pt x="15816" y="26529"/>
                  </a:cubicBezTo>
                  <a:cubicBezTo>
                    <a:pt x="15834" y="26526"/>
                    <a:pt x="15850" y="26520"/>
                    <a:pt x="15866" y="26516"/>
                  </a:cubicBezTo>
                  <a:lnTo>
                    <a:pt x="31824" y="60903"/>
                  </a:lnTo>
                  <a:cubicBezTo>
                    <a:pt x="31748" y="60958"/>
                    <a:pt x="31675" y="61023"/>
                    <a:pt x="31618" y="61103"/>
                  </a:cubicBezTo>
                  <a:cubicBezTo>
                    <a:pt x="31568" y="61173"/>
                    <a:pt x="31534" y="61248"/>
                    <a:pt x="31507" y="61324"/>
                  </a:cubicBezTo>
                  <a:lnTo>
                    <a:pt x="6390" y="54326"/>
                  </a:lnTo>
                  <a:cubicBezTo>
                    <a:pt x="6367" y="54081"/>
                    <a:pt x="6245" y="53846"/>
                    <a:pt x="6030" y="53692"/>
                  </a:cubicBezTo>
                  <a:cubicBezTo>
                    <a:pt x="5874" y="53581"/>
                    <a:pt x="5694" y="53527"/>
                    <a:pt x="5515" y="53527"/>
                  </a:cubicBezTo>
                  <a:cubicBezTo>
                    <a:pt x="5239" y="53527"/>
                    <a:pt x="4967" y="53655"/>
                    <a:pt x="4794" y="53896"/>
                  </a:cubicBezTo>
                  <a:cubicBezTo>
                    <a:pt x="4510" y="54293"/>
                    <a:pt x="4602" y="54846"/>
                    <a:pt x="4998" y="55131"/>
                  </a:cubicBezTo>
                  <a:cubicBezTo>
                    <a:pt x="5154" y="55243"/>
                    <a:pt x="5334" y="55297"/>
                    <a:pt x="5512" y="55297"/>
                  </a:cubicBezTo>
                  <a:cubicBezTo>
                    <a:pt x="5630" y="55297"/>
                    <a:pt x="5746" y="55269"/>
                    <a:pt x="5854" y="55223"/>
                  </a:cubicBezTo>
                  <a:lnTo>
                    <a:pt x="14454" y="78011"/>
                  </a:lnTo>
                  <a:cubicBezTo>
                    <a:pt x="14348" y="78072"/>
                    <a:pt x="14255" y="78154"/>
                    <a:pt x="14180" y="78258"/>
                  </a:cubicBezTo>
                  <a:cubicBezTo>
                    <a:pt x="14159" y="78289"/>
                    <a:pt x="14143" y="78321"/>
                    <a:pt x="14124" y="78354"/>
                  </a:cubicBezTo>
                  <a:lnTo>
                    <a:pt x="1732" y="71295"/>
                  </a:lnTo>
                  <a:cubicBezTo>
                    <a:pt x="1882" y="70925"/>
                    <a:pt x="1769" y="70488"/>
                    <a:pt x="1431" y="70244"/>
                  </a:cubicBezTo>
                  <a:cubicBezTo>
                    <a:pt x="1279" y="70136"/>
                    <a:pt x="1101" y="70079"/>
                    <a:pt x="918" y="70079"/>
                  </a:cubicBezTo>
                  <a:cubicBezTo>
                    <a:pt x="869" y="70079"/>
                    <a:pt x="819" y="70083"/>
                    <a:pt x="770" y="70091"/>
                  </a:cubicBezTo>
                  <a:cubicBezTo>
                    <a:pt x="535" y="70130"/>
                    <a:pt x="333" y="70257"/>
                    <a:pt x="193" y="70449"/>
                  </a:cubicBezTo>
                  <a:cubicBezTo>
                    <a:pt x="56" y="70642"/>
                    <a:pt x="1" y="70875"/>
                    <a:pt x="40" y="71109"/>
                  </a:cubicBezTo>
                  <a:cubicBezTo>
                    <a:pt x="79" y="71343"/>
                    <a:pt x="206" y="71547"/>
                    <a:pt x="399" y="71685"/>
                  </a:cubicBezTo>
                  <a:cubicBezTo>
                    <a:pt x="555" y="71797"/>
                    <a:pt x="734" y="71851"/>
                    <a:pt x="913" y="71851"/>
                  </a:cubicBezTo>
                  <a:cubicBezTo>
                    <a:pt x="1096" y="71851"/>
                    <a:pt x="1276" y="71789"/>
                    <a:pt x="1426" y="71680"/>
                  </a:cubicBezTo>
                  <a:lnTo>
                    <a:pt x="30491" y="107933"/>
                  </a:lnTo>
                  <a:cubicBezTo>
                    <a:pt x="30474" y="107952"/>
                    <a:pt x="30454" y="107971"/>
                    <a:pt x="30437" y="107994"/>
                  </a:cubicBezTo>
                  <a:cubicBezTo>
                    <a:pt x="30426" y="108010"/>
                    <a:pt x="30418" y="108029"/>
                    <a:pt x="30408" y="108045"/>
                  </a:cubicBezTo>
                  <a:lnTo>
                    <a:pt x="5131" y="93125"/>
                  </a:lnTo>
                  <a:cubicBezTo>
                    <a:pt x="5273" y="92758"/>
                    <a:pt x="5159" y="92325"/>
                    <a:pt x="4826" y="92087"/>
                  </a:cubicBezTo>
                  <a:cubicBezTo>
                    <a:pt x="4669" y="91975"/>
                    <a:pt x="4489" y="91921"/>
                    <a:pt x="4311" y="91921"/>
                  </a:cubicBezTo>
                  <a:cubicBezTo>
                    <a:pt x="4035" y="91921"/>
                    <a:pt x="3763" y="92050"/>
                    <a:pt x="3589" y="92291"/>
                  </a:cubicBezTo>
                  <a:cubicBezTo>
                    <a:pt x="3305" y="92688"/>
                    <a:pt x="3397" y="93241"/>
                    <a:pt x="3792" y="93527"/>
                  </a:cubicBezTo>
                  <a:cubicBezTo>
                    <a:pt x="3950" y="93639"/>
                    <a:pt x="4128" y="93692"/>
                    <a:pt x="4308" y="93692"/>
                  </a:cubicBezTo>
                  <a:cubicBezTo>
                    <a:pt x="4578" y="93692"/>
                    <a:pt x="4846" y="93566"/>
                    <a:pt x="5020" y="93332"/>
                  </a:cubicBezTo>
                  <a:lnTo>
                    <a:pt x="30310" y="108260"/>
                  </a:lnTo>
                  <a:cubicBezTo>
                    <a:pt x="30273" y="108387"/>
                    <a:pt x="30261" y="108519"/>
                    <a:pt x="30283" y="108652"/>
                  </a:cubicBezTo>
                  <a:cubicBezTo>
                    <a:pt x="30322" y="108886"/>
                    <a:pt x="30449" y="109090"/>
                    <a:pt x="30642" y="109228"/>
                  </a:cubicBezTo>
                  <a:cubicBezTo>
                    <a:pt x="30795" y="109337"/>
                    <a:pt x="30972" y="109394"/>
                    <a:pt x="31155" y="109394"/>
                  </a:cubicBezTo>
                  <a:cubicBezTo>
                    <a:pt x="31203" y="109394"/>
                    <a:pt x="31252" y="109389"/>
                    <a:pt x="31301" y="109382"/>
                  </a:cubicBezTo>
                  <a:cubicBezTo>
                    <a:pt x="31386" y="109367"/>
                    <a:pt x="31466" y="109337"/>
                    <a:pt x="31543" y="109302"/>
                  </a:cubicBezTo>
                  <a:lnTo>
                    <a:pt x="38242" y="118625"/>
                  </a:lnTo>
                  <a:lnTo>
                    <a:pt x="38274" y="118671"/>
                  </a:lnTo>
                  <a:lnTo>
                    <a:pt x="55072" y="119689"/>
                  </a:lnTo>
                  <a:cubicBezTo>
                    <a:pt x="55111" y="119923"/>
                    <a:pt x="55238" y="120126"/>
                    <a:pt x="55429" y="120263"/>
                  </a:cubicBezTo>
                  <a:cubicBezTo>
                    <a:pt x="55585" y="120375"/>
                    <a:pt x="55765" y="120428"/>
                    <a:pt x="55944" y="120428"/>
                  </a:cubicBezTo>
                  <a:cubicBezTo>
                    <a:pt x="56219" y="120428"/>
                    <a:pt x="56492" y="120300"/>
                    <a:pt x="56664" y="120059"/>
                  </a:cubicBezTo>
                  <a:cubicBezTo>
                    <a:pt x="56949" y="119663"/>
                    <a:pt x="56857" y="119109"/>
                    <a:pt x="56461" y="118824"/>
                  </a:cubicBezTo>
                  <a:cubicBezTo>
                    <a:pt x="56309" y="118716"/>
                    <a:pt x="56131" y="118659"/>
                    <a:pt x="55949" y="118659"/>
                  </a:cubicBezTo>
                  <a:cubicBezTo>
                    <a:pt x="55900" y="118659"/>
                    <a:pt x="55850" y="118663"/>
                    <a:pt x="55801" y="118671"/>
                  </a:cubicBezTo>
                  <a:cubicBezTo>
                    <a:pt x="55750" y="118679"/>
                    <a:pt x="55702" y="118694"/>
                    <a:pt x="55655" y="118710"/>
                  </a:cubicBezTo>
                  <a:lnTo>
                    <a:pt x="43893" y="102095"/>
                  </a:lnTo>
                  <a:cubicBezTo>
                    <a:pt x="43920" y="102077"/>
                    <a:pt x="43946" y="102056"/>
                    <a:pt x="43971" y="102035"/>
                  </a:cubicBezTo>
                  <a:lnTo>
                    <a:pt x="78639" y="127440"/>
                  </a:lnTo>
                  <a:cubicBezTo>
                    <a:pt x="78569" y="127597"/>
                    <a:pt x="78545" y="127770"/>
                    <a:pt x="78575" y="127942"/>
                  </a:cubicBezTo>
                  <a:cubicBezTo>
                    <a:pt x="78613" y="128175"/>
                    <a:pt x="78740" y="128380"/>
                    <a:pt x="78933" y="128518"/>
                  </a:cubicBezTo>
                  <a:cubicBezTo>
                    <a:pt x="79089" y="128630"/>
                    <a:pt x="79269" y="128683"/>
                    <a:pt x="79447" y="128683"/>
                  </a:cubicBezTo>
                  <a:cubicBezTo>
                    <a:pt x="79723" y="128683"/>
                    <a:pt x="79996" y="128555"/>
                    <a:pt x="80168" y="128314"/>
                  </a:cubicBezTo>
                  <a:cubicBezTo>
                    <a:pt x="80402" y="127987"/>
                    <a:pt x="80378" y="127555"/>
                    <a:pt x="80140" y="127252"/>
                  </a:cubicBezTo>
                  <a:lnTo>
                    <a:pt x="95125" y="110526"/>
                  </a:lnTo>
                  <a:cubicBezTo>
                    <a:pt x="95273" y="110624"/>
                    <a:pt x="95441" y="110672"/>
                    <a:pt x="95607" y="110672"/>
                  </a:cubicBezTo>
                  <a:cubicBezTo>
                    <a:pt x="95788" y="110672"/>
                    <a:pt x="95963" y="110612"/>
                    <a:pt x="96112" y="110507"/>
                  </a:cubicBezTo>
                  <a:lnTo>
                    <a:pt x="102491" y="121570"/>
                  </a:lnTo>
                  <a:cubicBezTo>
                    <a:pt x="102377" y="121631"/>
                    <a:pt x="102271" y="121716"/>
                    <a:pt x="102190" y="121830"/>
                  </a:cubicBezTo>
                  <a:cubicBezTo>
                    <a:pt x="101904" y="122228"/>
                    <a:pt x="101997" y="122780"/>
                    <a:pt x="102393" y="123065"/>
                  </a:cubicBezTo>
                  <a:cubicBezTo>
                    <a:pt x="102545" y="123175"/>
                    <a:pt x="102723" y="123231"/>
                    <a:pt x="102906" y="123231"/>
                  </a:cubicBezTo>
                  <a:cubicBezTo>
                    <a:pt x="102954" y="123231"/>
                    <a:pt x="103004" y="123228"/>
                    <a:pt x="103052" y="123219"/>
                  </a:cubicBezTo>
                  <a:cubicBezTo>
                    <a:pt x="103284" y="123181"/>
                    <a:pt x="103489" y="123053"/>
                    <a:pt x="103626" y="122861"/>
                  </a:cubicBezTo>
                  <a:cubicBezTo>
                    <a:pt x="103912" y="122464"/>
                    <a:pt x="103819" y="121910"/>
                    <a:pt x="103423" y="121625"/>
                  </a:cubicBezTo>
                  <a:cubicBezTo>
                    <a:pt x="103268" y="121514"/>
                    <a:pt x="103091" y="121463"/>
                    <a:pt x="102915" y="121463"/>
                  </a:cubicBezTo>
                  <a:cubicBezTo>
                    <a:pt x="102846" y="121463"/>
                    <a:pt x="102778" y="121470"/>
                    <a:pt x="102712" y="121485"/>
                  </a:cubicBezTo>
                  <a:lnTo>
                    <a:pt x="96287" y="110342"/>
                  </a:lnTo>
                  <a:cubicBezTo>
                    <a:pt x="96298" y="110329"/>
                    <a:pt x="96313" y="110318"/>
                    <a:pt x="96325" y="110302"/>
                  </a:cubicBezTo>
                  <a:cubicBezTo>
                    <a:pt x="96610" y="109904"/>
                    <a:pt x="96518" y="109351"/>
                    <a:pt x="96121" y="109066"/>
                  </a:cubicBezTo>
                  <a:cubicBezTo>
                    <a:pt x="95993" y="108973"/>
                    <a:pt x="95844" y="108923"/>
                    <a:pt x="95692" y="108908"/>
                  </a:cubicBezTo>
                  <a:lnTo>
                    <a:pt x="88325" y="78424"/>
                  </a:lnTo>
                  <a:cubicBezTo>
                    <a:pt x="88400" y="78392"/>
                    <a:pt x="88472" y="78351"/>
                    <a:pt x="88538" y="78298"/>
                  </a:cubicBezTo>
                  <a:lnTo>
                    <a:pt x="112640" y="101661"/>
                  </a:lnTo>
                  <a:cubicBezTo>
                    <a:pt x="112415" y="102050"/>
                    <a:pt x="112513" y="102555"/>
                    <a:pt x="112886" y="102822"/>
                  </a:cubicBezTo>
                  <a:cubicBezTo>
                    <a:pt x="113043" y="102935"/>
                    <a:pt x="113222" y="102988"/>
                    <a:pt x="113401" y="102988"/>
                  </a:cubicBezTo>
                  <a:cubicBezTo>
                    <a:pt x="113421" y="102988"/>
                    <a:pt x="113442" y="102983"/>
                    <a:pt x="113461" y="102982"/>
                  </a:cubicBezTo>
                  <a:lnTo>
                    <a:pt x="118567" y="120230"/>
                  </a:lnTo>
                  <a:cubicBezTo>
                    <a:pt x="118456" y="120292"/>
                    <a:pt x="118356" y="120375"/>
                    <a:pt x="118277" y="120485"/>
                  </a:cubicBezTo>
                  <a:cubicBezTo>
                    <a:pt x="117993" y="120882"/>
                    <a:pt x="118085" y="121436"/>
                    <a:pt x="118480" y="121721"/>
                  </a:cubicBezTo>
                  <a:cubicBezTo>
                    <a:pt x="118632" y="121830"/>
                    <a:pt x="118811" y="121886"/>
                    <a:pt x="118994" y="121886"/>
                  </a:cubicBezTo>
                  <a:cubicBezTo>
                    <a:pt x="119042" y="121886"/>
                    <a:pt x="119091" y="121882"/>
                    <a:pt x="119139" y="121875"/>
                  </a:cubicBezTo>
                  <a:cubicBezTo>
                    <a:pt x="119372" y="121835"/>
                    <a:pt x="119577" y="121709"/>
                    <a:pt x="119715" y="121516"/>
                  </a:cubicBezTo>
                  <a:cubicBezTo>
                    <a:pt x="119999" y="121118"/>
                    <a:pt x="119907" y="120565"/>
                    <a:pt x="119511" y="120281"/>
                  </a:cubicBezTo>
                  <a:cubicBezTo>
                    <a:pt x="119357" y="120170"/>
                    <a:pt x="119179" y="120118"/>
                    <a:pt x="119002" y="120118"/>
                  </a:cubicBezTo>
                  <a:cubicBezTo>
                    <a:pt x="118929" y="120118"/>
                    <a:pt x="118856" y="120127"/>
                    <a:pt x="118785" y="120144"/>
                  </a:cubicBezTo>
                  <a:lnTo>
                    <a:pt x="113690" y="102933"/>
                  </a:lnTo>
                  <a:cubicBezTo>
                    <a:pt x="113856" y="102876"/>
                    <a:pt x="114009" y="102773"/>
                    <a:pt x="114121" y="102619"/>
                  </a:cubicBezTo>
                  <a:cubicBezTo>
                    <a:pt x="114405" y="102222"/>
                    <a:pt x="114313" y="101668"/>
                    <a:pt x="113917" y="101384"/>
                  </a:cubicBezTo>
                  <a:cubicBezTo>
                    <a:pt x="113762" y="101272"/>
                    <a:pt x="113582" y="101219"/>
                    <a:pt x="113404" y="101219"/>
                  </a:cubicBezTo>
                  <a:cubicBezTo>
                    <a:pt x="113177" y="101219"/>
                    <a:pt x="112951" y="101307"/>
                    <a:pt x="112782" y="101473"/>
                  </a:cubicBezTo>
                  <a:lnTo>
                    <a:pt x="88698" y="78130"/>
                  </a:lnTo>
                  <a:cubicBezTo>
                    <a:pt x="88756" y="78050"/>
                    <a:pt x="88793" y="77963"/>
                    <a:pt x="88820" y="77873"/>
                  </a:cubicBezTo>
                  <a:lnTo>
                    <a:pt x="104040" y="80436"/>
                  </a:lnTo>
                  <a:cubicBezTo>
                    <a:pt x="104042" y="80710"/>
                    <a:pt x="104168" y="80979"/>
                    <a:pt x="104406" y="81151"/>
                  </a:cubicBezTo>
                  <a:cubicBezTo>
                    <a:pt x="104559" y="81260"/>
                    <a:pt x="104736" y="81316"/>
                    <a:pt x="104920" y="81316"/>
                  </a:cubicBezTo>
                  <a:cubicBezTo>
                    <a:pt x="104968" y="81316"/>
                    <a:pt x="105019" y="81312"/>
                    <a:pt x="105067" y="81303"/>
                  </a:cubicBezTo>
                  <a:cubicBezTo>
                    <a:pt x="105299" y="81265"/>
                    <a:pt x="105503" y="81138"/>
                    <a:pt x="105641" y="80945"/>
                  </a:cubicBezTo>
                  <a:cubicBezTo>
                    <a:pt x="105673" y="80901"/>
                    <a:pt x="105700" y="80853"/>
                    <a:pt x="105722" y="80805"/>
                  </a:cubicBezTo>
                  <a:lnTo>
                    <a:pt x="125340" y="86830"/>
                  </a:lnTo>
                  <a:cubicBezTo>
                    <a:pt x="125298" y="87143"/>
                    <a:pt x="125422" y="87472"/>
                    <a:pt x="125697" y="87670"/>
                  </a:cubicBezTo>
                  <a:cubicBezTo>
                    <a:pt x="125850" y="87779"/>
                    <a:pt x="126027" y="87835"/>
                    <a:pt x="126212" y="87835"/>
                  </a:cubicBezTo>
                  <a:cubicBezTo>
                    <a:pt x="126260" y="87835"/>
                    <a:pt x="126310" y="87831"/>
                    <a:pt x="126358" y="87823"/>
                  </a:cubicBezTo>
                  <a:cubicBezTo>
                    <a:pt x="126590" y="87784"/>
                    <a:pt x="126795" y="87657"/>
                    <a:pt x="126932" y="87464"/>
                  </a:cubicBezTo>
                  <a:cubicBezTo>
                    <a:pt x="127070" y="87272"/>
                    <a:pt x="127125" y="87039"/>
                    <a:pt x="127086" y="86804"/>
                  </a:cubicBezTo>
                  <a:cubicBezTo>
                    <a:pt x="127048" y="86571"/>
                    <a:pt x="126920" y="86367"/>
                    <a:pt x="126728" y="86229"/>
                  </a:cubicBezTo>
                  <a:cubicBezTo>
                    <a:pt x="126572" y="86117"/>
                    <a:pt x="126392" y="86063"/>
                    <a:pt x="126213" y="86063"/>
                  </a:cubicBezTo>
                  <a:cubicBezTo>
                    <a:pt x="125937" y="86063"/>
                    <a:pt x="125665" y="86191"/>
                    <a:pt x="125492" y="86432"/>
                  </a:cubicBezTo>
                  <a:cubicBezTo>
                    <a:pt x="125454" y="86486"/>
                    <a:pt x="125423" y="86543"/>
                    <a:pt x="125399" y="86602"/>
                  </a:cubicBezTo>
                  <a:lnTo>
                    <a:pt x="105791" y="80580"/>
                  </a:lnTo>
                  <a:cubicBezTo>
                    <a:pt x="105808" y="80484"/>
                    <a:pt x="105812" y="80386"/>
                    <a:pt x="105795" y="80285"/>
                  </a:cubicBezTo>
                  <a:cubicBezTo>
                    <a:pt x="105757" y="80052"/>
                    <a:pt x="105629" y="79848"/>
                    <a:pt x="105437" y="79710"/>
                  </a:cubicBezTo>
                  <a:cubicBezTo>
                    <a:pt x="105283" y="79599"/>
                    <a:pt x="105105" y="79547"/>
                    <a:pt x="104928" y="79547"/>
                  </a:cubicBezTo>
                  <a:cubicBezTo>
                    <a:pt x="104839" y="79547"/>
                    <a:pt x="104751" y="79560"/>
                    <a:pt x="104666" y="79586"/>
                  </a:cubicBezTo>
                  <a:lnTo>
                    <a:pt x="91291" y="59370"/>
                  </a:lnTo>
                  <a:cubicBezTo>
                    <a:pt x="91351" y="59320"/>
                    <a:pt x="91408" y="59265"/>
                    <a:pt x="91454" y="59199"/>
                  </a:cubicBezTo>
                  <a:cubicBezTo>
                    <a:pt x="91612" y="58980"/>
                    <a:pt x="91650" y="58716"/>
                    <a:pt x="91591" y="58473"/>
                  </a:cubicBezTo>
                  <a:lnTo>
                    <a:pt x="121723" y="42022"/>
                  </a:lnTo>
                  <a:cubicBezTo>
                    <a:pt x="121773" y="42082"/>
                    <a:pt x="121827" y="42140"/>
                    <a:pt x="121893" y="42188"/>
                  </a:cubicBezTo>
                  <a:cubicBezTo>
                    <a:pt x="122049" y="42300"/>
                    <a:pt x="122229" y="42354"/>
                    <a:pt x="122408" y="42354"/>
                  </a:cubicBezTo>
                  <a:cubicBezTo>
                    <a:pt x="122508" y="42354"/>
                    <a:pt x="122608" y="42331"/>
                    <a:pt x="122702" y="42298"/>
                  </a:cubicBezTo>
                  <a:lnTo>
                    <a:pt x="143453" y="68738"/>
                  </a:lnTo>
                  <a:cubicBezTo>
                    <a:pt x="143438" y="68755"/>
                    <a:pt x="143422" y="68770"/>
                    <a:pt x="143408" y="68787"/>
                  </a:cubicBezTo>
                  <a:cubicBezTo>
                    <a:pt x="143123" y="69184"/>
                    <a:pt x="143215" y="69738"/>
                    <a:pt x="143613" y="70023"/>
                  </a:cubicBezTo>
                  <a:cubicBezTo>
                    <a:pt x="143769" y="70135"/>
                    <a:pt x="143948" y="70188"/>
                    <a:pt x="144127" y="70188"/>
                  </a:cubicBezTo>
                  <a:cubicBezTo>
                    <a:pt x="144155" y="70188"/>
                    <a:pt x="144182" y="70181"/>
                    <a:pt x="144210" y="70179"/>
                  </a:cubicBezTo>
                  <a:lnTo>
                    <a:pt x="150276" y="95191"/>
                  </a:lnTo>
                  <a:cubicBezTo>
                    <a:pt x="150132" y="95254"/>
                    <a:pt x="150005" y="95352"/>
                    <a:pt x="149911" y="95484"/>
                  </a:cubicBezTo>
                  <a:cubicBezTo>
                    <a:pt x="149774" y="95676"/>
                    <a:pt x="149718" y="95910"/>
                    <a:pt x="149758" y="96144"/>
                  </a:cubicBezTo>
                  <a:cubicBezTo>
                    <a:pt x="149796" y="96377"/>
                    <a:pt x="149923" y="96581"/>
                    <a:pt x="150116" y="96719"/>
                  </a:cubicBezTo>
                  <a:cubicBezTo>
                    <a:pt x="150272" y="96832"/>
                    <a:pt x="150451" y="96885"/>
                    <a:pt x="150630" y="96885"/>
                  </a:cubicBezTo>
                  <a:cubicBezTo>
                    <a:pt x="150905" y="96885"/>
                    <a:pt x="151178" y="96757"/>
                    <a:pt x="151351" y="96516"/>
                  </a:cubicBezTo>
                  <a:cubicBezTo>
                    <a:pt x="151633" y="96119"/>
                    <a:pt x="151542" y="95564"/>
                    <a:pt x="151145" y="95281"/>
                  </a:cubicBezTo>
                  <a:cubicBezTo>
                    <a:pt x="150994" y="95171"/>
                    <a:pt x="150817" y="95116"/>
                    <a:pt x="150635" y="95116"/>
                  </a:cubicBezTo>
                  <a:cubicBezTo>
                    <a:pt x="150591" y="95116"/>
                    <a:pt x="150546" y="95119"/>
                    <a:pt x="150501" y="95126"/>
                  </a:cubicBezTo>
                  <a:lnTo>
                    <a:pt x="144439" y="70126"/>
                  </a:lnTo>
                  <a:cubicBezTo>
                    <a:pt x="144598" y="70068"/>
                    <a:pt x="144742" y="69967"/>
                    <a:pt x="144848" y="69819"/>
                  </a:cubicBezTo>
                  <a:cubicBezTo>
                    <a:pt x="145133" y="69422"/>
                    <a:pt x="145041" y="68869"/>
                    <a:pt x="144643" y="68584"/>
                  </a:cubicBezTo>
                  <a:cubicBezTo>
                    <a:pt x="144489" y="68473"/>
                    <a:pt x="144310" y="68419"/>
                    <a:pt x="144133" y="68419"/>
                  </a:cubicBezTo>
                  <a:cubicBezTo>
                    <a:pt x="143954" y="68419"/>
                    <a:pt x="143776" y="68474"/>
                    <a:pt x="143625" y="68579"/>
                  </a:cubicBezTo>
                  <a:lnTo>
                    <a:pt x="122923" y="42187"/>
                  </a:lnTo>
                  <a:cubicBezTo>
                    <a:pt x="123003" y="42130"/>
                    <a:pt x="123078" y="42066"/>
                    <a:pt x="123137" y="41982"/>
                  </a:cubicBezTo>
                  <a:cubicBezTo>
                    <a:pt x="123422" y="41585"/>
                    <a:pt x="123330" y="41031"/>
                    <a:pt x="122934" y="40747"/>
                  </a:cubicBezTo>
                  <a:cubicBezTo>
                    <a:pt x="122782" y="40638"/>
                    <a:pt x="122603" y="40581"/>
                    <a:pt x="122419" y="40581"/>
                  </a:cubicBezTo>
                  <a:cubicBezTo>
                    <a:pt x="122371" y="40581"/>
                    <a:pt x="122322" y="40585"/>
                    <a:pt x="122273" y="40593"/>
                  </a:cubicBezTo>
                  <a:cubicBezTo>
                    <a:pt x="122040" y="40632"/>
                    <a:pt x="121837" y="40759"/>
                    <a:pt x="121699" y="40952"/>
                  </a:cubicBezTo>
                  <a:cubicBezTo>
                    <a:pt x="121684" y="40972"/>
                    <a:pt x="121674" y="40993"/>
                    <a:pt x="121662" y="41015"/>
                  </a:cubicBezTo>
                  <a:lnTo>
                    <a:pt x="88927" y="19118"/>
                  </a:lnTo>
                  <a:cubicBezTo>
                    <a:pt x="89200" y="18723"/>
                    <a:pt x="89106" y="18178"/>
                    <a:pt x="88714" y="17898"/>
                  </a:cubicBezTo>
                  <a:cubicBezTo>
                    <a:pt x="88558" y="17786"/>
                    <a:pt x="88378" y="17733"/>
                    <a:pt x="88200" y="17733"/>
                  </a:cubicBezTo>
                  <a:cubicBezTo>
                    <a:pt x="87924" y="17733"/>
                    <a:pt x="87652" y="17861"/>
                    <a:pt x="87479" y="18101"/>
                  </a:cubicBezTo>
                  <a:cubicBezTo>
                    <a:pt x="87463" y="18124"/>
                    <a:pt x="87452" y="18149"/>
                    <a:pt x="87437" y="18172"/>
                  </a:cubicBezTo>
                  <a:lnTo>
                    <a:pt x="59626" y="948"/>
                  </a:lnTo>
                  <a:cubicBezTo>
                    <a:pt x="59646" y="651"/>
                    <a:pt x="59520" y="351"/>
                    <a:pt x="59262" y="166"/>
                  </a:cubicBezTo>
                  <a:cubicBezTo>
                    <a:pt x="59111" y="58"/>
                    <a:pt x="58932" y="0"/>
                    <a:pt x="58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1522650" y="3538750"/>
              <a:ext cx="2417375" cy="1058350"/>
            </a:xfrm>
            <a:custGeom>
              <a:avLst/>
              <a:gdLst/>
              <a:ahLst/>
              <a:cxnLst/>
              <a:rect l="l" t="t" r="r" b="b"/>
              <a:pathLst>
                <a:path w="96695" h="42334" extrusionOk="0">
                  <a:moveTo>
                    <a:pt x="1008" y="1"/>
                  </a:moveTo>
                  <a:cubicBezTo>
                    <a:pt x="960" y="1"/>
                    <a:pt x="911" y="5"/>
                    <a:pt x="862" y="13"/>
                  </a:cubicBezTo>
                  <a:cubicBezTo>
                    <a:pt x="628" y="51"/>
                    <a:pt x="424" y="179"/>
                    <a:pt x="285" y="371"/>
                  </a:cubicBezTo>
                  <a:cubicBezTo>
                    <a:pt x="1" y="768"/>
                    <a:pt x="93" y="1321"/>
                    <a:pt x="489" y="1607"/>
                  </a:cubicBezTo>
                  <a:cubicBezTo>
                    <a:pt x="641" y="1716"/>
                    <a:pt x="819" y="1772"/>
                    <a:pt x="1002" y="1772"/>
                  </a:cubicBezTo>
                  <a:cubicBezTo>
                    <a:pt x="1050" y="1772"/>
                    <a:pt x="1100" y="1768"/>
                    <a:pt x="1148" y="1760"/>
                  </a:cubicBezTo>
                  <a:cubicBezTo>
                    <a:pt x="1382" y="1721"/>
                    <a:pt x="1585" y="1594"/>
                    <a:pt x="1724" y="1401"/>
                  </a:cubicBezTo>
                  <a:cubicBezTo>
                    <a:pt x="1775" y="1331"/>
                    <a:pt x="1812" y="1251"/>
                    <a:pt x="1839" y="1170"/>
                  </a:cubicBezTo>
                  <a:lnTo>
                    <a:pt x="49478" y="20273"/>
                  </a:lnTo>
                  <a:cubicBezTo>
                    <a:pt x="49259" y="20661"/>
                    <a:pt x="49358" y="21161"/>
                    <a:pt x="49729" y="21426"/>
                  </a:cubicBezTo>
                  <a:cubicBezTo>
                    <a:pt x="49886" y="21538"/>
                    <a:pt x="50065" y="21592"/>
                    <a:pt x="50244" y="21592"/>
                  </a:cubicBezTo>
                  <a:cubicBezTo>
                    <a:pt x="50520" y="21592"/>
                    <a:pt x="50792" y="21463"/>
                    <a:pt x="50965" y="21223"/>
                  </a:cubicBezTo>
                  <a:cubicBezTo>
                    <a:pt x="50983" y="21196"/>
                    <a:pt x="50997" y="21168"/>
                    <a:pt x="51011" y="21141"/>
                  </a:cubicBezTo>
                  <a:lnTo>
                    <a:pt x="70453" y="38632"/>
                  </a:lnTo>
                  <a:cubicBezTo>
                    <a:pt x="70320" y="38824"/>
                    <a:pt x="70266" y="39053"/>
                    <a:pt x="70304" y="39285"/>
                  </a:cubicBezTo>
                  <a:cubicBezTo>
                    <a:pt x="70342" y="39518"/>
                    <a:pt x="70469" y="39722"/>
                    <a:pt x="70662" y="39860"/>
                  </a:cubicBezTo>
                  <a:cubicBezTo>
                    <a:pt x="70818" y="39972"/>
                    <a:pt x="70998" y="40026"/>
                    <a:pt x="71176" y="40026"/>
                  </a:cubicBezTo>
                  <a:cubicBezTo>
                    <a:pt x="71452" y="40026"/>
                    <a:pt x="71725" y="39897"/>
                    <a:pt x="71897" y="39657"/>
                  </a:cubicBezTo>
                  <a:cubicBezTo>
                    <a:pt x="71957" y="39572"/>
                    <a:pt x="71998" y="39480"/>
                    <a:pt x="72025" y="39385"/>
                  </a:cubicBezTo>
                  <a:lnTo>
                    <a:pt x="94903" y="41502"/>
                  </a:lnTo>
                  <a:cubicBezTo>
                    <a:pt x="94919" y="41758"/>
                    <a:pt x="95040" y="42007"/>
                    <a:pt x="95266" y="42168"/>
                  </a:cubicBezTo>
                  <a:cubicBezTo>
                    <a:pt x="95423" y="42280"/>
                    <a:pt x="95601" y="42334"/>
                    <a:pt x="95781" y="42334"/>
                  </a:cubicBezTo>
                  <a:cubicBezTo>
                    <a:pt x="96056" y="42334"/>
                    <a:pt x="96329" y="42206"/>
                    <a:pt x="96502" y="41965"/>
                  </a:cubicBezTo>
                  <a:cubicBezTo>
                    <a:pt x="96639" y="41772"/>
                    <a:pt x="96694" y="41539"/>
                    <a:pt x="96655" y="41305"/>
                  </a:cubicBezTo>
                  <a:cubicBezTo>
                    <a:pt x="96620" y="41070"/>
                    <a:pt x="96493" y="40865"/>
                    <a:pt x="96301" y="40727"/>
                  </a:cubicBezTo>
                  <a:cubicBezTo>
                    <a:pt x="96148" y="40618"/>
                    <a:pt x="95971" y="40561"/>
                    <a:pt x="95788" y="40561"/>
                  </a:cubicBezTo>
                  <a:cubicBezTo>
                    <a:pt x="95739" y="40561"/>
                    <a:pt x="95690" y="40565"/>
                    <a:pt x="95641" y="40573"/>
                  </a:cubicBezTo>
                  <a:cubicBezTo>
                    <a:pt x="95408" y="40613"/>
                    <a:pt x="95203" y="40739"/>
                    <a:pt x="95065" y="40932"/>
                  </a:cubicBezTo>
                  <a:cubicBezTo>
                    <a:pt x="94993" y="41035"/>
                    <a:pt x="94944" y="41149"/>
                    <a:pt x="94920" y="41266"/>
                  </a:cubicBezTo>
                  <a:lnTo>
                    <a:pt x="72064" y="39153"/>
                  </a:lnTo>
                  <a:cubicBezTo>
                    <a:pt x="72068" y="38873"/>
                    <a:pt x="71940" y="38595"/>
                    <a:pt x="71697" y="38420"/>
                  </a:cubicBezTo>
                  <a:cubicBezTo>
                    <a:pt x="71545" y="38311"/>
                    <a:pt x="71367" y="38254"/>
                    <a:pt x="71183" y="38254"/>
                  </a:cubicBezTo>
                  <a:cubicBezTo>
                    <a:pt x="71134" y="38254"/>
                    <a:pt x="71085" y="38258"/>
                    <a:pt x="71036" y="38266"/>
                  </a:cubicBezTo>
                  <a:cubicBezTo>
                    <a:pt x="70879" y="38292"/>
                    <a:pt x="70737" y="38361"/>
                    <a:pt x="70617" y="38461"/>
                  </a:cubicBezTo>
                  <a:lnTo>
                    <a:pt x="51109" y="20911"/>
                  </a:lnTo>
                  <a:cubicBezTo>
                    <a:pt x="51188" y="20572"/>
                    <a:pt x="51063" y="20203"/>
                    <a:pt x="50764" y="19988"/>
                  </a:cubicBezTo>
                  <a:cubicBezTo>
                    <a:pt x="50609" y="19877"/>
                    <a:pt x="50430" y="19824"/>
                    <a:pt x="50253" y="19824"/>
                  </a:cubicBezTo>
                  <a:cubicBezTo>
                    <a:pt x="50023" y="19824"/>
                    <a:pt x="49796" y="19913"/>
                    <a:pt x="49627" y="20080"/>
                  </a:cubicBezTo>
                  <a:lnTo>
                    <a:pt x="1890" y="937"/>
                  </a:lnTo>
                  <a:cubicBezTo>
                    <a:pt x="1894" y="873"/>
                    <a:pt x="1893" y="807"/>
                    <a:pt x="1881" y="741"/>
                  </a:cubicBezTo>
                  <a:cubicBezTo>
                    <a:pt x="1842" y="507"/>
                    <a:pt x="1715" y="304"/>
                    <a:pt x="1523" y="167"/>
                  </a:cubicBezTo>
                  <a:cubicBezTo>
                    <a:pt x="1371" y="58"/>
                    <a:pt x="1192" y="1"/>
                    <a:pt x="10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4" name="Google Shape;4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738810" y="0"/>
            <a:ext cx="340519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93;p33">
            <a:extLst>
              <a:ext uri="{FF2B5EF4-FFF2-40B4-BE49-F238E27FC236}">
                <a16:creationId xmlns:a16="http://schemas.microsoft.com/office/drawing/2014/main" id="{14675061-C4B2-D035-55BF-9977EEE463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161" y="2629075"/>
            <a:ext cx="3952507" cy="164467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4000"/>
              <a:t>Анализа </a:t>
            </a:r>
            <a:br>
              <a:rPr lang="sr-Cyrl-RS" sz="4000"/>
            </a:br>
            <a:r>
              <a:rPr lang="sr-Cyrl-RS" sz="4000"/>
              <a:t>волумена</a:t>
            </a:r>
            <a:endParaRPr sz="4000"/>
          </a:p>
        </p:txBody>
      </p:sp>
      <p:sp>
        <p:nvSpPr>
          <p:cNvPr id="15" name="Google Shape;294;p33">
            <a:extLst>
              <a:ext uri="{FF2B5EF4-FFF2-40B4-BE49-F238E27FC236}">
                <a16:creationId xmlns:a16="http://schemas.microsoft.com/office/drawing/2014/main" id="{37EE09DF-80AF-9BFC-2BD5-8BB20177F90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791655" y="1375473"/>
            <a:ext cx="1230300" cy="8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611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5EEBF-681A-D4F2-F725-0D859E53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 волумена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DA2E9-749E-CC19-07E7-725C92835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9360" y="1415656"/>
            <a:ext cx="8025279" cy="3406279"/>
          </a:xfrm>
        </p:spPr>
        <p:txBody>
          <a:bodyPr/>
          <a:lstStyle/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Анализа волумена укључује испитивање структура података које су повезане са партиционисањем и састављањем 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скупа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бајтова како бисмо добили волумене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</a:t>
            </a:r>
            <a:r>
              <a:rPr lang="en-U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на уређајима за складиштење</a:t>
            </a:r>
            <a:endParaRPr lang="sr-Cyrl-RS" sz="14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Термини партиција и волумен, се често користе заједно или један уместо другог, па их је због тога потребно јасно дефинисати</a:t>
            </a:r>
            <a:endParaRPr lang="sr-Cyrl-RS" sz="140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Волумен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представља колекцију адресибилних сектора које оперативни систем или апликација може да користи за складиштење података. Сектори у волумену не морају да буду на узастопним меморијским локацијама </a:t>
            </a:r>
          </a:p>
          <a:p>
            <a:pPr marL="304800" algn="just">
              <a:lnSpc>
                <a:spcPct val="100000"/>
              </a:lnSpc>
              <a:spcBef>
                <a:spcPts val="200"/>
              </a:spcBef>
              <a:spcAft>
                <a:spcPts val="1800"/>
              </a:spcAft>
            </a:pPr>
            <a:r>
              <a:rPr lang="sr-Cyrl-RS" sz="1400" b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Партиција</a:t>
            </a:r>
            <a:r>
              <a:rPr lang="sr-Cyrl-RS" sz="140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представља колекцију узастопних сектора унутар једног волумена. По дефиницији, свака партиција уједно представља и волумен</a:t>
            </a:r>
            <a:endParaRPr lang="en-US" sz="80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478650"/>
      </p:ext>
    </p:extLst>
  </p:cSld>
  <p:clrMapOvr>
    <a:masterClrMapping/>
  </p:clrMapOvr>
</p:sld>
</file>

<file path=ppt/theme/theme1.xml><?xml version="1.0" encoding="utf-8"?>
<a:theme xmlns:a="http://schemas.openxmlformats.org/drawingml/2006/main" name="Data Migration Project Proposal by Slidesgo">
  <a:themeElements>
    <a:clrScheme name="Simple Light">
      <a:dk1>
        <a:srgbClr val="241160"/>
      </a:dk1>
      <a:lt1>
        <a:srgbClr val="FFFFFF"/>
      </a:lt1>
      <a:dk2>
        <a:srgbClr val="E2E4FC"/>
      </a:dk2>
      <a:lt2>
        <a:srgbClr val="8861F1"/>
      </a:lt2>
      <a:accent1>
        <a:srgbClr val="545EEA"/>
      </a:accent1>
      <a:accent2>
        <a:srgbClr val="0B9CDC"/>
      </a:accent2>
      <a:accent3>
        <a:srgbClr val="01CFE6"/>
      </a:accent3>
      <a:accent4>
        <a:srgbClr val="FFFFFF"/>
      </a:accent4>
      <a:accent5>
        <a:srgbClr val="FFFFFF"/>
      </a:accent5>
      <a:accent6>
        <a:srgbClr val="FFFFFF"/>
      </a:accent6>
      <a:hlink>
        <a:srgbClr val="24116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2605</Words>
  <Application>Microsoft Office PowerPoint</Application>
  <PresentationFormat>On-screen Show (16:9)</PresentationFormat>
  <Paragraphs>199</Paragraphs>
  <Slides>37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Space Grotesk</vt:lpstr>
      <vt:lpstr>Nunito Light</vt:lpstr>
      <vt:lpstr>Arial</vt:lpstr>
      <vt:lpstr>PT Sans</vt:lpstr>
      <vt:lpstr>Times New Roman</vt:lpstr>
      <vt:lpstr>Symbol</vt:lpstr>
      <vt:lpstr>Cambria Math</vt:lpstr>
      <vt:lpstr>Courier New</vt:lpstr>
      <vt:lpstr>Cairo</vt:lpstr>
      <vt:lpstr>Data Migration Project Proposal by Slidesgo</vt:lpstr>
      <vt:lpstr>Форензика фајл система</vt:lpstr>
      <vt:lpstr>Организација и принцип рада хард-дискова</vt:lpstr>
      <vt:lpstr>Принцип рада хард-дискова</vt:lpstr>
      <vt:lpstr>Принцип рада хард-дискова</vt:lpstr>
      <vt:lpstr>Принцип рада хард-дискова</vt:lpstr>
      <vt:lpstr>Принцип рада хард-дискова</vt:lpstr>
      <vt:lpstr>Принцип рада хард-дискова</vt:lpstr>
      <vt:lpstr>Анализа  волумена</vt:lpstr>
      <vt:lpstr>Анализа волумена</vt:lpstr>
      <vt:lpstr>Анализа волумена</vt:lpstr>
      <vt:lpstr>Анализа волумена</vt:lpstr>
      <vt:lpstr>Анализа фајл система</vt:lpstr>
      <vt:lpstr>Анализа фајл система - FAT</vt:lpstr>
      <vt:lpstr>Анализа фајл система - FAT</vt:lpstr>
      <vt:lpstr>Анализа фајл система - FAT</vt:lpstr>
      <vt:lpstr>Анализа фајл система – NTFS</vt:lpstr>
      <vt:lpstr>Анализа фајл система – NTFS</vt:lpstr>
      <vt:lpstr>Анализа фајл система – NTFS</vt:lpstr>
      <vt:lpstr>Анализа фајл система – NTFS</vt:lpstr>
      <vt:lpstr>Анализа фајл система – NTFS</vt:lpstr>
      <vt:lpstr>Анализа фајл система – Ext2, Ext3</vt:lpstr>
      <vt:lpstr>Анализа фајл система – Ext2, Ext3</vt:lpstr>
      <vt:lpstr>Анализа фајл система – Ext2, Ext3</vt:lpstr>
      <vt:lpstr>Анализа фајл система – Ext2, Ext3</vt:lpstr>
      <vt:lpstr>Анализа фајл система – Ext2, Ext3</vt:lpstr>
      <vt:lpstr>Анализа фајл система – UFS1, UFS2</vt:lpstr>
      <vt:lpstr>Анализа фајл система – UFS1, UFS2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Алат за анализу и визуализацију статистике датотека фајл система</vt:lpstr>
      <vt:lpstr>Хвала на пажњи!  Форензика фајл система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Milos Lazovic</cp:lastModifiedBy>
  <cp:revision>45</cp:revision>
  <dcterms:modified xsi:type="dcterms:W3CDTF">2024-06-26T07:19:39Z</dcterms:modified>
</cp:coreProperties>
</file>